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9" r:id="rId9"/>
    <p:sldId id="270" r:id="rId10"/>
    <p:sldId id="271" r:id="rId11"/>
    <p:sldId id="266" r:id="rId12"/>
    <p:sldId id="268" r:id="rId13"/>
    <p:sldId id="26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655"/>
  </p:normalViewPr>
  <p:slideViewPr>
    <p:cSldViewPr snapToGrid="0">
      <p:cViewPr varScale="1">
        <p:scale>
          <a:sx n="79" d="100"/>
          <a:sy n="79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1810B-60A6-40D8-A504-89E380B1D91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9BA2D22A-B03B-4ED5-8892-5905BB090E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/>
            <a:t>What is it?</a:t>
          </a:r>
          <a:endParaRPr lang="en-US"/>
        </a:p>
      </dgm:t>
    </dgm:pt>
    <dgm:pt modelId="{C6529DF8-BC4F-4EB2-BE59-D4930BBC2B93}" type="parTrans" cxnId="{767B752E-7C75-48D5-A4EF-2F820088ECC5}">
      <dgm:prSet/>
      <dgm:spPr/>
      <dgm:t>
        <a:bodyPr/>
        <a:lstStyle/>
        <a:p>
          <a:endParaRPr lang="en-US"/>
        </a:p>
      </dgm:t>
    </dgm:pt>
    <dgm:pt modelId="{2EE3DD3D-A951-4F26-B79B-8255C6542F81}" type="sibTrans" cxnId="{767B752E-7C75-48D5-A4EF-2F820088ECC5}">
      <dgm:prSet/>
      <dgm:spPr/>
      <dgm:t>
        <a:bodyPr/>
        <a:lstStyle/>
        <a:p>
          <a:endParaRPr lang="en-US"/>
        </a:p>
      </dgm:t>
    </dgm:pt>
    <dgm:pt modelId="{0D32421D-3D98-409F-93BB-B57AAC8773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dirty="0"/>
            <a:t>Why is it Important?</a:t>
          </a:r>
          <a:endParaRPr lang="en-US" dirty="0"/>
        </a:p>
      </dgm:t>
    </dgm:pt>
    <dgm:pt modelId="{EA8FB502-A664-449B-904D-3FA1780D8F5A}" type="parTrans" cxnId="{1BC97B8A-D43B-4402-8601-50B6F490DF9F}">
      <dgm:prSet/>
      <dgm:spPr/>
      <dgm:t>
        <a:bodyPr/>
        <a:lstStyle/>
        <a:p>
          <a:endParaRPr lang="en-US"/>
        </a:p>
      </dgm:t>
    </dgm:pt>
    <dgm:pt modelId="{596D0134-8408-4ED2-A1B4-C2B96F852071}" type="sibTrans" cxnId="{1BC97B8A-D43B-4402-8601-50B6F490DF9F}">
      <dgm:prSet/>
      <dgm:spPr/>
      <dgm:t>
        <a:bodyPr/>
        <a:lstStyle/>
        <a:p>
          <a:endParaRPr lang="en-US"/>
        </a:p>
      </dgm:t>
    </dgm:pt>
    <dgm:pt modelId="{94B3F901-B34F-494B-AB1B-6E5187EE5E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/>
            <a:t>Why is it Sufficient?</a:t>
          </a:r>
          <a:endParaRPr lang="en-US"/>
        </a:p>
      </dgm:t>
    </dgm:pt>
    <dgm:pt modelId="{CB148BE3-3925-422A-A6CE-2ACB2FF60879}" type="parTrans" cxnId="{D0A782A3-DE22-4FCC-9159-FD4878997753}">
      <dgm:prSet/>
      <dgm:spPr/>
      <dgm:t>
        <a:bodyPr/>
        <a:lstStyle/>
        <a:p>
          <a:endParaRPr lang="en-US"/>
        </a:p>
      </dgm:t>
    </dgm:pt>
    <dgm:pt modelId="{6051A75D-C430-4A8C-839E-DFCC96F145C5}" type="sibTrans" cxnId="{D0A782A3-DE22-4FCC-9159-FD4878997753}">
      <dgm:prSet/>
      <dgm:spPr/>
      <dgm:t>
        <a:bodyPr/>
        <a:lstStyle/>
        <a:p>
          <a:endParaRPr lang="en-US"/>
        </a:p>
      </dgm:t>
    </dgm:pt>
    <dgm:pt modelId="{3575C8D2-5C6E-464F-B965-59E57B2082CB}" type="pres">
      <dgm:prSet presAssocID="{5F21810B-60A6-40D8-A504-89E380B1D91A}" presName="root" presStyleCnt="0">
        <dgm:presLayoutVars>
          <dgm:dir/>
          <dgm:resizeHandles val="exact"/>
        </dgm:presLayoutVars>
      </dgm:prSet>
      <dgm:spPr/>
    </dgm:pt>
    <dgm:pt modelId="{06D804F9-E6F3-4B86-88E4-34B2A780D657}" type="pres">
      <dgm:prSet presAssocID="{9BA2D22A-B03B-4ED5-8892-5905BB090E28}" presName="compNode" presStyleCnt="0"/>
      <dgm:spPr/>
    </dgm:pt>
    <dgm:pt modelId="{3D2409ED-6704-48C8-A907-45C0D48F1FB4}" type="pres">
      <dgm:prSet presAssocID="{9BA2D22A-B03B-4ED5-8892-5905BB090E2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8E718A5-115C-4758-862D-C8D9A89EE342}" type="pres">
      <dgm:prSet presAssocID="{9BA2D22A-B03B-4ED5-8892-5905BB090E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CDF59BA-60A7-4F51-8BFB-B29D21A6D95E}" type="pres">
      <dgm:prSet presAssocID="{9BA2D22A-B03B-4ED5-8892-5905BB090E28}" presName="spaceRect" presStyleCnt="0"/>
      <dgm:spPr/>
    </dgm:pt>
    <dgm:pt modelId="{979C2C87-2C27-4AF9-B92C-29D182AFF8DC}" type="pres">
      <dgm:prSet presAssocID="{9BA2D22A-B03B-4ED5-8892-5905BB090E28}" presName="textRect" presStyleLbl="revTx" presStyleIdx="0" presStyleCnt="3">
        <dgm:presLayoutVars>
          <dgm:chMax val="1"/>
          <dgm:chPref val="1"/>
        </dgm:presLayoutVars>
      </dgm:prSet>
      <dgm:spPr/>
    </dgm:pt>
    <dgm:pt modelId="{8B898F3E-78EA-4F30-AB7A-A7D1B38CFD5F}" type="pres">
      <dgm:prSet presAssocID="{2EE3DD3D-A951-4F26-B79B-8255C6542F81}" presName="sibTrans" presStyleCnt="0"/>
      <dgm:spPr/>
    </dgm:pt>
    <dgm:pt modelId="{214C6B67-401C-4AE5-82A8-A72EA883F716}" type="pres">
      <dgm:prSet presAssocID="{0D32421D-3D98-409F-93BB-B57AAC877350}" presName="compNode" presStyleCnt="0"/>
      <dgm:spPr/>
    </dgm:pt>
    <dgm:pt modelId="{A8AE56CB-3599-41E4-9FAD-523C586A70BA}" type="pres">
      <dgm:prSet presAssocID="{0D32421D-3D98-409F-93BB-B57AAC87735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0C12F80-7A67-4368-B0FA-EAAABDE8C2A1}" type="pres">
      <dgm:prSet presAssocID="{0D32421D-3D98-409F-93BB-B57AAC8773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28B3C34-6064-4F9E-9EC5-0279A6AF500C}" type="pres">
      <dgm:prSet presAssocID="{0D32421D-3D98-409F-93BB-B57AAC877350}" presName="spaceRect" presStyleCnt="0"/>
      <dgm:spPr/>
    </dgm:pt>
    <dgm:pt modelId="{66CB79F4-4156-42E0-83EE-5A2152CD5562}" type="pres">
      <dgm:prSet presAssocID="{0D32421D-3D98-409F-93BB-B57AAC877350}" presName="textRect" presStyleLbl="revTx" presStyleIdx="1" presStyleCnt="3">
        <dgm:presLayoutVars>
          <dgm:chMax val="1"/>
          <dgm:chPref val="1"/>
        </dgm:presLayoutVars>
      </dgm:prSet>
      <dgm:spPr/>
    </dgm:pt>
    <dgm:pt modelId="{4E5F6EBA-AE2F-40F3-B42F-64E9F59F629A}" type="pres">
      <dgm:prSet presAssocID="{596D0134-8408-4ED2-A1B4-C2B96F852071}" presName="sibTrans" presStyleCnt="0"/>
      <dgm:spPr/>
    </dgm:pt>
    <dgm:pt modelId="{552660E8-EC31-4AB8-A08B-80E6B1639060}" type="pres">
      <dgm:prSet presAssocID="{94B3F901-B34F-494B-AB1B-6E5187EE5E80}" presName="compNode" presStyleCnt="0"/>
      <dgm:spPr/>
    </dgm:pt>
    <dgm:pt modelId="{89BD8241-82CB-4BE9-A047-80A8B87F78A7}" type="pres">
      <dgm:prSet presAssocID="{94B3F901-B34F-494B-AB1B-6E5187EE5E8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5332D54-131B-4E74-9026-B34558F5C831}" type="pres">
      <dgm:prSet presAssocID="{94B3F901-B34F-494B-AB1B-6E5187EE5E8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9345CFE-07FA-4480-9A3E-5376588E382A}" type="pres">
      <dgm:prSet presAssocID="{94B3F901-B34F-494B-AB1B-6E5187EE5E80}" presName="spaceRect" presStyleCnt="0"/>
      <dgm:spPr/>
    </dgm:pt>
    <dgm:pt modelId="{CB53F675-B35E-42A2-8F55-E3F58B85F1BD}" type="pres">
      <dgm:prSet presAssocID="{94B3F901-B34F-494B-AB1B-6E5187EE5E8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67B752E-7C75-48D5-A4EF-2F820088ECC5}" srcId="{5F21810B-60A6-40D8-A504-89E380B1D91A}" destId="{9BA2D22A-B03B-4ED5-8892-5905BB090E28}" srcOrd="0" destOrd="0" parTransId="{C6529DF8-BC4F-4EB2-BE59-D4930BBC2B93}" sibTransId="{2EE3DD3D-A951-4F26-B79B-8255C6542F81}"/>
    <dgm:cxn modelId="{AB753735-38FE-764C-BCEE-1052C144920F}" type="presOf" srcId="{0D32421D-3D98-409F-93BB-B57AAC877350}" destId="{66CB79F4-4156-42E0-83EE-5A2152CD5562}" srcOrd="0" destOrd="0" presId="urn:microsoft.com/office/officeart/2018/5/layout/IconLeafLabelList"/>
    <dgm:cxn modelId="{96D0AC80-CC43-A84A-AE0E-8F92BCE7C511}" type="presOf" srcId="{5F21810B-60A6-40D8-A504-89E380B1D91A}" destId="{3575C8D2-5C6E-464F-B965-59E57B2082CB}" srcOrd="0" destOrd="0" presId="urn:microsoft.com/office/officeart/2018/5/layout/IconLeafLabelList"/>
    <dgm:cxn modelId="{1BC97B8A-D43B-4402-8601-50B6F490DF9F}" srcId="{5F21810B-60A6-40D8-A504-89E380B1D91A}" destId="{0D32421D-3D98-409F-93BB-B57AAC877350}" srcOrd="1" destOrd="0" parTransId="{EA8FB502-A664-449B-904D-3FA1780D8F5A}" sibTransId="{596D0134-8408-4ED2-A1B4-C2B96F852071}"/>
    <dgm:cxn modelId="{D0A782A3-DE22-4FCC-9159-FD4878997753}" srcId="{5F21810B-60A6-40D8-A504-89E380B1D91A}" destId="{94B3F901-B34F-494B-AB1B-6E5187EE5E80}" srcOrd="2" destOrd="0" parTransId="{CB148BE3-3925-422A-A6CE-2ACB2FF60879}" sibTransId="{6051A75D-C430-4A8C-839E-DFCC96F145C5}"/>
    <dgm:cxn modelId="{C3F02CC1-AA61-7244-9C06-E56F2860B1B4}" type="presOf" srcId="{94B3F901-B34F-494B-AB1B-6E5187EE5E80}" destId="{CB53F675-B35E-42A2-8F55-E3F58B85F1BD}" srcOrd="0" destOrd="0" presId="urn:microsoft.com/office/officeart/2018/5/layout/IconLeafLabelList"/>
    <dgm:cxn modelId="{44A7ABE6-9C3C-E340-A8B4-43B36EE706D6}" type="presOf" srcId="{9BA2D22A-B03B-4ED5-8892-5905BB090E28}" destId="{979C2C87-2C27-4AF9-B92C-29D182AFF8DC}" srcOrd="0" destOrd="0" presId="urn:microsoft.com/office/officeart/2018/5/layout/IconLeafLabelList"/>
    <dgm:cxn modelId="{22FE79CE-C861-1D42-98C6-9996EC1B842F}" type="presParOf" srcId="{3575C8D2-5C6E-464F-B965-59E57B2082CB}" destId="{06D804F9-E6F3-4B86-88E4-34B2A780D657}" srcOrd="0" destOrd="0" presId="urn:microsoft.com/office/officeart/2018/5/layout/IconLeafLabelList"/>
    <dgm:cxn modelId="{8BB1A427-31C4-CE4E-8D4E-EB37536C3649}" type="presParOf" srcId="{06D804F9-E6F3-4B86-88E4-34B2A780D657}" destId="{3D2409ED-6704-48C8-A907-45C0D48F1FB4}" srcOrd="0" destOrd="0" presId="urn:microsoft.com/office/officeart/2018/5/layout/IconLeafLabelList"/>
    <dgm:cxn modelId="{082C64BA-CED5-C542-AFEF-81C8A6D18765}" type="presParOf" srcId="{06D804F9-E6F3-4B86-88E4-34B2A780D657}" destId="{88E718A5-115C-4758-862D-C8D9A89EE342}" srcOrd="1" destOrd="0" presId="urn:microsoft.com/office/officeart/2018/5/layout/IconLeafLabelList"/>
    <dgm:cxn modelId="{5F363E84-789D-D44F-9FB3-A8E3C84F13C4}" type="presParOf" srcId="{06D804F9-E6F3-4B86-88E4-34B2A780D657}" destId="{FCDF59BA-60A7-4F51-8BFB-B29D21A6D95E}" srcOrd="2" destOrd="0" presId="urn:microsoft.com/office/officeart/2018/5/layout/IconLeafLabelList"/>
    <dgm:cxn modelId="{61F9E842-0D2D-684D-B904-EC2C82450DB2}" type="presParOf" srcId="{06D804F9-E6F3-4B86-88E4-34B2A780D657}" destId="{979C2C87-2C27-4AF9-B92C-29D182AFF8DC}" srcOrd="3" destOrd="0" presId="urn:microsoft.com/office/officeart/2018/5/layout/IconLeafLabelList"/>
    <dgm:cxn modelId="{EB475E62-C82D-5746-833B-14914D0579DB}" type="presParOf" srcId="{3575C8D2-5C6E-464F-B965-59E57B2082CB}" destId="{8B898F3E-78EA-4F30-AB7A-A7D1B38CFD5F}" srcOrd="1" destOrd="0" presId="urn:microsoft.com/office/officeart/2018/5/layout/IconLeafLabelList"/>
    <dgm:cxn modelId="{AD6792CF-1B6E-EB4E-BFB9-B94EDDA80451}" type="presParOf" srcId="{3575C8D2-5C6E-464F-B965-59E57B2082CB}" destId="{214C6B67-401C-4AE5-82A8-A72EA883F716}" srcOrd="2" destOrd="0" presId="urn:microsoft.com/office/officeart/2018/5/layout/IconLeafLabelList"/>
    <dgm:cxn modelId="{ED60487D-A737-5142-8F30-C3DDA16DE770}" type="presParOf" srcId="{214C6B67-401C-4AE5-82A8-A72EA883F716}" destId="{A8AE56CB-3599-41E4-9FAD-523C586A70BA}" srcOrd="0" destOrd="0" presId="urn:microsoft.com/office/officeart/2018/5/layout/IconLeafLabelList"/>
    <dgm:cxn modelId="{AD5E8474-BEFC-4749-BB46-04E697CEE8BA}" type="presParOf" srcId="{214C6B67-401C-4AE5-82A8-A72EA883F716}" destId="{40C12F80-7A67-4368-B0FA-EAAABDE8C2A1}" srcOrd="1" destOrd="0" presId="urn:microsoft.com/office/officeart/2018/5/layout/IconLeafLabelList"/>
    <dgm:cxn modelId="{E6332680-DB2E-FE42-9760-944A96FE6EBA}" type="presParOf" srcId="{214C6B67-401C-4AE5-82A8-A72EA883F716}" destId="{828B3C34-6064-4F9E-9EC5-0279A6AF500C}" srcOrd="2" destOrd="0" presId="urn:microsoft.com/office/officeart/2018/5/layout/IconLeafLabelList"/>
    <dgm:cxn modelId="{B7A92A11-2729-6944-B2F4-C3FBDCCBECC4}" type="presParOf" srcId="{214C6B67-401C-4AE5-82A8-A72EA883F716}" destId="{66CB79F4-4156-42E0-83EE-5A2152CD5562}" srcOrd="3" destOrd="0" presId="urn:microsoft.com/office/officeart/2018/5/layout/IconLeafLabelList"/>
    <dgm:cxn modelId="{C2C4215A-A515-5645-AA8D-57E687E580A9}" type="presParOf" srcId="{3575C8D2-5C6E-464F-B965-59E57B2082CB}" destId="{4E5F6EBA-AE2F-40F3-B42F-64E9F59F629A}" srcOrd="3" destOrd="0" presId="urn:microsoft.com/office/officeart/2018/5/layout/IconLeafLabelList"/>
    <dgm:cxn modelId="{2FDAB189-1F0B-2B4F-A755-BBDEFF55E47E}" type="presParOf" srcId="{3575C8D2-5C6E-464F-B965-59E57B2082CB}" destId="{552660E8-EC31-4AB8-A08B-80E6B1639060}" srcOrd="4" destOrd="0" presId="urn:microsoft.com/office/officeart/2018/5/layout/IconLeafLabelList"/>
    <dgm:cxn modelId="{28B59881-9D68-7242-8E4C-F6BC76E42D44}" type="presParOf" srcId="{552660E8-EC31-4AB8-A08B-80E6B1639060}" destId="{89BD8241-82CB-4BE9-A047-80A8B87F78A7}" srcOrd="0" destOrd="0" presId="urn:microsoft.com/office/officeart/2018/5/layout/IconLeafLabelList"/>
    <dgm:cxn modelId="{19820766-572B-C149-A1F0-EA263D9A0EF9}" type="presParOf" srcId="{552660E8-EC31-4AB8-A08B-80E6B1639060}" destId="{65332D54-131B-4E74-9026-B34558F5C831}" srcOrd="1" destOrd="0" presId="urn:microsoft.com/office/officeart/2018/5/layout/IconLeafLabelList"/>
    <dgm:cxn modelId="{8B24A97B-8D02-3C49-9AE9-C20E5FFE2801}" type="presParOf" srcId="{552660E8-EC31-4AB8-A08B-80E6B1639060}" destId="{A9345CFE-07FA-4480-9A3E-5376588E382A}" srcOrd="2" destOrd="0" presId="urn:microsoft.com/office/officeart/2018/5/layout/IconLeafLabelList"/>
    <dgm:cxn modelId="{85A01CE9-7775-5247-8320-F1D99F365406}" type="presParOf" srcId="{552660E8-EC31-4AB8-A08B-80E6B1639060}" destId="{CB53F675-B35E-42A2-8F55-E3F58B85F1B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40F76-A37D-499D-98F9-B13A7738E4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18FB79-F6B7-4DDC-AAFA-A2835C45CE55}">
      <dgm:prSet/>
      <dgm:spPr/>
      <dgm:t>
        <a:bodyPr/>
        <a:lstStyle/>
        <a:p>
          <a:r>
            <a:rPr lang="en-US" baseline="0"/>
            <a:t>Observation of equal treatment in the workplace</a:t>
          </a:r>
          <a:endParaRPr lang="en-US"/>
        </a:p>
      </dgm:t>
    </dgm:pt>
    <dgm:pt modelId="{4A95DDE3-9050-402C-AD28-414E5E43A9E8}" type="parTrans" cxnId="{4E8FC3A9-DFEC-4C9B-B466-227B3389B2A9}">
      <dgm:prSet/>
      <dgm:spPr/>
      <dgm:t>
        <a:bodyPr/>
        <a:lstStyle/>
        <a:p>
          <a:endParaRPr lang="en-US"/>
        </a:p>
      </dgm:t>
    </dgm:pt>
    <dgm:pt modelId="{CA931F03-F48A-44D8-AC92-F7B50B11CF10}" type="sibTrans" cxnId="{4E8FC3A9-DFEC-4C9B-B466-227B3389B2A9}">
      <dgm:prSet/>
      <dgm:spPr/>
      <dgm:t>
        <a:bodyPr/>
        <a:lstStyle/>
        <a:p>
          <a:endParaRPr lang="en-US"/>
        </a:p>
      </dgm:t>
    </dgm:pt>
    <dgm:pt modelId="{381BD39B-0B46-4279-9B35-E3A85FAD8F23}">
      <dgm:prSet/>
      <dgm:spPr/>
      <dgm:t>
        <a:bodyPr/>
        <a:lstStyle/>
        <a:p>
          <a:r>
            <a:rPr lang="en-US" baseline="0"/>
            <a:t>Check of HR Processes</a:t>
          </a:r>
          <a:endParaRPr lang="en-US"/>
        </a:p>
      </dgm:t>
    </dgm:pt>
    <dgm:pt modelId="{C3F11BC0-52D3-4C65-B66A-306B5ECE3AE0}" type="parTrans" cxnId="{0DEC57F4-6EE3-462D-A16C-5A0DE1A847F3}">
      <dgm:prSet/>
      <dgm:spPr/>
      <dgm:t>
        <a:bodyPr/>
        <a:lstStyle/>
        <a:p>
          <a:endParaRPr lang="en-US"/>
        </a:p>
      </dgm:t>
    </dgm:pt>
    <dgm:pt modelId="{E779BACE-3A33-40F5-B3B8-4239ACD9836F}" type="sibTrans" cxnId="{0DEC57F4-6EE3-462D-A16C-5A0DE1A847F3}">
      <dgm:prSet/>
      <dgm:spPr/>
      <dgm:t>
        <a:bodyPr/>
        <a:lstStyle/>
        <a:p>
          <a:endParaRPr lang="en-US"/>
        </a:p>
      </dgm:t>
    </dgm:pt>
    <dgm:pt modelId="{924F043A-EEA8-42C6-AF12-BFC0F852B19C}">
      <dgm:prSet/>
      <dgm:spPr/>
      <dgm:t>
        <a:bodyPr/>
        <a:lstStyle/>
        <a:p>
          <a:r>
            <a:rPr lang="en-US" baseline="0"/>
            <a:t>Participation and observation in diversity trainings</a:t>
          </a:r>
          <a:endParaRPr lang="en-US"/>
        </a:p>
      </dgm:t>
    </dgm:pt>
    <dgm:pt modelId="{969D3BCE-350D-4D0B-9DB3-6BBA040BFBD0}" type="parTrans" cxnId="{B3382C47-0AED-4B5B-A4C7-C57BF5516709}">
      <dgm:prSet/>
      <dgm:spPr/>
      <dgm:t>
        <a:bodyPr/>
        <a:lstStyle/>
        <a:p>
          <a:endParaRPr lang="en-US"/>
        </a:p>
      </dgm:t>
    </dgm:pt>
    <dgm:pt modelId="{E714D221-D561-4146-B4B9-62DFC05F3C56}" type="sibTrans" cxnId="{B3382C47-0AED-4B5B-A4C7-C57BF5516709}">
      <dgm:prSet/>
      <dgm:spPr/>
      <dgm:t>
        <a:bodyPr/>
        <a:lstStyle/>
        <a:p>
          <a:endParaRPr lang="en-US"/>
        </a:p>
      </dgm:t>
    </dgm:pt>
    <dgm:pt modelId="{D4BF517D-0933-4C31-99C0-E816796E03DE}">
      <dgm:prSet/>
      <dgm:spPr/>
      <dgm:t>
        <a:bodyPr/>
        <a:lstStyle/>
        <a:p>
          <a:r>
            <a:rPr lang="en-US" baseline="0"/>
            <a:t>Assessing the diversity related communications</a:t>
          </a:r>
          <a:endParaRPr lang="en-US"/>
        </a:p>
      </dgm:t>
    </dgm:pt>
    <dgm:pt modelId="{BFC3776B-A1AD-418F-BC2D-555574A69FFA}" type="parTrans" cxnId="{5392392F-0FB6-4AFD-B066-EBE763A02358}">
      <dgm:prSet/>
      <dgm:spPr/>
      <dgm:t>
        <a:bodyPr/>
        <a:lstStyle/>
        <a:p>
          <a:endParaRPr lang="en-US"/>
        </a:p>
      </dgm:t>
    </dgm:pt>
    <dgm:pt modelId="{457C7CDC-CBB1-4429-A908-C4976361E175}" type="sibTrans" cxnId="{5392392F-0FB6-4AFD-B066-EBE763A02358}">
      <dgm:prSet/>
      <dgm:spPr/>
      <dgm:t>
        <a:bodyPr/>
        <a:lstStyle/>
        <a:p>
          <a:endParaRPr lang="en-US"/>
        </a:p>
      </dgm:t>
    </dgm:pt>
    <dgm:pt modelId="{DF5E38A8-B400-4F02-AF81-2C253C2E54F4}">
      <dgm:prSet/>
      <dgm:spPr/>
      <dgm:t>
        <a:bodyPr/>
        <a:lstStyle/>
        <a:p>
          <a:r>
            <a:rPr lang="en-US" baseline="0"/>
            <a:t>Observation of diversity in various business functions</a:t>
          </a:r>
          <a:endParaRPr lang="en-US"/>
        </a:p>
      </dgm:t>
    </dgm:pt>
    <dgm:pt modelId="{6051D448-C2D7-4A8C-9D31-89FA8F64AB76}" type="parTrans" cxnId="{2B4C71A4-9710-4866-8EC9-9D78B7AD1370}">
      <dgm:prSet/>
      <dgm:spPr/>
      <dgm:t>
        <a:bodyPr/>
        <a:lstStyle/>
        <a:p>
          <a:endParaRPr lang="en-US"/>
        </a:p>
      </dgm:t>
    </dgm:pt>
    <dgm:pt modelId="{A073883D-6F7D-4967-B3C6-6CDB3C9E2423}" type="sibTrans" cxnId="{2B4C71A4-9710-4866-8EC9-9D78B7AD1370}">
      <dgm:prSet/>
      <dgm:spPr/>
      <dgm:t>
        <a:bodyPr/>
        <a:lstStyle/>
        <a:p>
          <a:endParaRPr lang="en-US"/>
        </a:p>
      </dgm:t>
    </dgm:pt>
    <dgm:pt modelId="{7BE4EF30-F74E-411B-8457-7EE276E2FDE2}">
      <dgm:prSet/>
      <dgm:spPr/>
      <dgm:t>
        <a:bodyPr/>
        <a:lstStyle/>
        <a:p>
          <a:r>
            <a:rPr lang="en-US" b="0" i="0" baseline="0"/>
            <a:t>Verify if the organization evaluates diversity and inclusion regularly.</a:t>
          </a:r>
          <a:endParaRPr lang="en-US"/>
        </a:p>
      </dgm:t>
    </dgm:pt>
    <dgm:pt modelId="{12762CFC-6DDD-4D32-B421-D3FFEC708325}" type="parTrans" cxnId="{7006DE6D-D2AD-4113-8AF7-38E8A82BEED7}">
      <dgm:prSet/>
      <dgm:spPr/>
      <dgm:t>
        <a:bodyPr/>
        <a:lstStyle/>
        <a:p>
          <a:endParaRPr lang="en-US"/>
        </a:p>
      </dgm:t>
    </dgm:pt>
    <dgm:pt modelId="{BD2C6525-6818-45C2-8AAC-DEDFE9B743D8}" type="sibTrans" cxnId="{7006DE6D-D2AD-4113-8AF7-38E8A82BEED7}">
      <dgm:prSet/>
      <dgm:spPr/>
      <dgm:t>
        <a:bodyPr/>
        <a:lstStyle/>
        <a:p>
          <a:endParaRPr lang="en-US"/>
        </a:p>
      </dgm:t>
    </dgm:pt>
    <dgm:pt modelId="{0E59495A-5ECC-C34A-B783-43E0E8D5555E}" type="pres">
      <dgm:prSet presAssocID="{A4D40F76-A37D-499D-98F9-B13A7738E492}" presName="cycle" presStyleCnt="0">
        <dgm:presLayoutVars>
          <dgm:dir/>
          <dgm:resizeHandles val="exact"/>
        </dgm:presLayoutVars>
      </dgm:prSet>
      <dgm:spPr/>
    </dgm:pt>
    <dgm:pt modelId="{7D4C0F97-18D8-6848-927C-0C3111F7D998}" type="pres">
      <dgm:prSet presAssocID="{AA18FB79-F6B7-4DDC-AAFA-A2835C45CE55}" presName="dummy" presStyleCnt="0"/>
      <dgm:spPr/>
    </dgm:pt>
    <dgm:pt modelId="{6EE2434E-3518-E942-A8D6-EB087361D0B8}" type="pres">
      <dgm:prSet presAssocID="{AA18FB79-F6B7-4DDC-AAFA-A2835C45CE55}" presName="node" presStyleLbl="revTx" presStyleIdx="0" presStyleCnt="6">
        <dgm:presLayoutVars>
          <dgm:bulletEnabled val="1"/>
        </dgm:presLayoutVars>
      </dgm:prSet>
      <dgm:spPr/>
    </dgm:pt>
    <dgm:pt modelId="{08498C87-5D47-A946-B379-0398114A6527}" type="pres">
      <dgm:prSet presAssocID="{CA931F03-F48A-44D8-AC92-F7B50B11CF10}" presName="sibTrans" presStyleLbl="node1" presStyleIdx="0" presStyleCnt="6"/>
      <dgm:spPr/>
    </dgm:pt>
    <dgm:pt modelId="{323CCB27-E7EE-DB4A-AE01-188F152747F6}" type="pres">
      <dgm:prSet presAssocID="{381BD39B-0B46-4279-9B35-E3A85FAD8F23}" presName="dummy" presStyleCnt="0"/>
      <dgm:spPr/>
    </dgm:pt>
    <dgm:pt modelId="{F026642E-61AC-634F-8FDA-82672D95B7D1}" type="pres">
      <dgm:prSet presAssocID="{381BD39B-0B46-4279-9B35-E3A85FAD8F23}" presName="node" presStyleLbl="revTx" presStyleIdx="1" presStyleCnt="6">
        <dgm:presLayoutVars>
          <dgm:bulletEnabled val="1"/>
        </dgm:presLayoutVars>
      </dgm:prSet>
      <dgm:spPr/>
    </dgm:pt>
    <dgm:pt modelId="{7DEB0EAB-888C-A74E-82E5-B9A46D5B72D8}" type="pres">
      <dgm:prSet presAssocID="{E779BACE-3A33-40F5-B3B8-4239ACD9836F}" presName="sibTrans" presStyleLbl="node1" presStyleIdx="1" presStyleCnt="6"/>
      <dgm:spPr/>
    </dgm:pt>
    <dgm:pt modelId="{19842242-AD47-A248-85F0-4C98360B1799}" type="pres">
      <dgm:prSet presAssocID="{924F043A-EEA8-42C6-AF12-BFC0F852B19C}" presName="dummy" presStyleCnt="0"/>
      <dgm:spPr/>
    </dgm:pt>
    <dgm:pt modelId="{74033F68-1840-7C4F-AA34-3982629CFF82}" type="pres">
      <dgm:prSet presAssocID="{924F043A-EEA8-42C6-AF12-BFC0F852B19C}" presName="node" presStyleLbl="revTx" presStyleIdx="2" presStyleCnt="6">
        <dgm:presLayoutVars>
          <dgm:bulletEnabled val="1"/>
        </dgm:presLayoutVars>
      </dgm:prSet>
      <dgm:spPr/>
    </dgm:pt>
    <dgm:pt modelId="{85C56C3B-2330-2147-86EA-8E0FC71C92C8}" type="pres">
      <dgm:prSet presAssocID="{E714D221-D561-4146-B4B9-62DFC05F3C56}" presName="sibTrans" presStyleLbl="node1" presStyleIdx="2" presStyleCnt="6"/>
      <dgm:spPr/>
    </dgm:pt>
    <dgm:pt modelId="{7FAC59C9-5B2F-924B-BCAE-62C985EC512F}" type="pres">
      <dgm:prSet presAssocID="{D4BF517D-0933-4C31-99C0-E816796E03DE}" presName="dummy" presStyleCnt="0"/>
      <dgm:spPr/>
    </dgm:pt>
    <dgm:pt modelId="{2A4A404E-2B33-D541-BF0D-0614C3FDC5E5}" type="pres">
      <dgm:prSet presAssocID="{D4BF517D-0933-4C31-99C0-E816796E03DE}" presName="node" presStyleLbl="revTx" presStyleIdx="3" presStyleCnt="6">
        <dgm:presLayoutVars>
          <dgm:bulletEnabled val="1"/>
        </dgm:presLayoutVars>
      </dgm:prSet>
      <dgm:spPr/>
    </dgm:pt>
    <dgm:pt modelId="{94CE9C9F-4774-AF4A-A9AE-6A7659801EEE}" type="pres">
      <dgm:prSet presAssocID="{457C7CDC-CBB1-4429-A908-C4976361E175}" presName="sibTrans" presStyleLbl="node1" presStyleIdx="3" presStyleCnt="6"/>
      <dgm:spPr/>
    </dgm:pt>
    <dgm:pt modelId="{5B288B9A-8372-2D4B-B6AB-E8787A036D6F}" type="pres">
      <dgm:prSet presAssocID="{DF5E38A8-B400-4F02-AF81-2C253C2E54F4}" presName="dummy" presStyleCnt="0"/>
      <dgm:spPr/>
    </dgm:pt>
    <dgm:pt modelId="{B7E20137-1E94-B949-9CA9-2F7E7FE8F5F3}" type="pres">
      <dgm:prSet presAssocID="{DF5E38A8-B400-4F02-AF81-2C253C2E54F4}" presName="node" presStyleLbl="revTx" presStyleIdx="4" presStyleCnt="6">
        <dgm:presLayoutVars>
          <dgm:bulletEnabled val="1"/>
        </dgm:presLayoutVars>
      </dgm:prSet>
      <dgm:spPr/>
    </dgm:pt>
    <dgm:pt modelId="{6C31C35D-E9E9-1F49-8131-66139CE357B0}" type="pres">
      <dgm:prSet presAssocID="{A073883D-6F7D-4967-B3C6-6CDB3C9E2423}" presName="sibTrans" presStyleLbl="node1" presStyleIdx="4" presStyleCnt="6"/>
      <dgm:spPr/>
    </dgm:pt>
    <dgm:pt modelId="{F1A17340-1C6C-D54F-9139-74647EDCEAC6}" type="pres">
      <dgm:prSet presAssocID="{7BE4EF30-F74E-411B-8457-7EE276E2FDE2}" presName="dummy" presStyleCnt="0"/>
      <dgm:spPr/>
    </dgm:pt>
    <dgm:pt modelId="{42621BCD-7468-E54C-9FB1-F7EC8DD99067}" type="pres">
      <dgm:prSet presAssocID="{7BE4EF30-F74E-411B-8457-7EE276E2FDE2}" presName="node" presStyleLbl="revTx" presStyleIdx="5" presStyleCnt="6">
        <dgm:presLayoutVars>
          <dgm:bulletEnabled val="1"/>
        </dgm:presLayoutVars>
      </dgm:prSet>
      <dgm:spPr/>
    </dgm:pt>
    <dgm:pt modelId="{17306F84-FCD7-304C-A94B-26A35BB20EDF}" type="pres">
      <dgm:prSet presAssocID="{BD2C6525-6818-45C2-8AAC-DEDFE9B743D8}" presName="sibTrans" presStyleLbl="node1" presStyleIdx="5" presStyleCnt="6"/>
      <dgm:spPr/>
    </dgm:pt>
  </dgm:ptLst>
  <dgm:cxnLst>
    <dgm:cxn modelId="{1B56AF00-3937-664D-9EAD-0C25ED8F162E}" type="presOf" srcId="{924F043A-EEA8-42C6-AF12-BFC0F852B19C}" destId="{74033F68-1840-7C4F-AA34-3982629CFF82}" srcOrd="0" destOrd="0" presId="urn:microsoft.com/office/officeart/2005/8/layout/cycle1"/>
    <dgm:cxn modelId="{64F88D1B-1587-5246-9D4E-C2DDB5807450}" type="presOf" srcId="{DF5E38A8-B400-4F02-AF81-2C253C2E54F4}" destId="{B7E20137-1E94-B949-9CA9-2F7E7FE8F5F3}" srcOrd="0" destOrd="0" presId="urn:microsoft.com/office/officeart/2005/8/layout/cycle1"/>
    <dgm:cxn modelId="{5392392F-0FB6-4AFD-B066-EBE763A02358}" srcId="{A4D40F76-A37D-499D-98F9-B13A7738E492}" destId="{D4BF517D-0933-4C31-99C0-E816796E03DE}" srcOrd="3" destOrd="0" parTransId="{BFC3776B-A1AD-418F-BC2D-555574A69FFA}" sibTransId="{457C7CDC-CBB1-4429-A908-C4976361E175}"/>
    <dgm:cxn modelId="{B3382C47-0AED-4B5B-A4C7-C57BF5516709}" srcId="{A4D40F76-A37D-499D-98F9-B13A7738E492}" destId="{924F043A-EEA8-42C6-AF12-BFC0F852B19C}" srcOrd="2" destOrd="0" parTransId="{969D3BCE-350D-4D0B-9DB3-6BBA040BFBD0}" sibTransId="{E714D221-D561-4146-B4B9-62DFC05F3C56}"/>
    <dgm:cxn modelId="{7C038F4A-50B9-8B43-ADEA-A1897C640B0F}" type="presOf" srcId="{AA18FB79-F6B7-4DDC-AAFA-A2835C45CE55}" destId="{6EE2434E-3518-E942-A8D6-EB087361D0B8}" srcOrd="0" destOrd="0" presId="urn:microsoft.com/office/officeart/2005/8/layout/cycle1"/>
    <dgm:cxn modelId="{40579C4F-7B6B-6C47-9DAB-EF0284A50ED1}" type="presOf" srcId="{A073883D-6F7D-4967-B3C6-6CDB3C9E2423}" destId="{6C31C35D-E9E9-1F49-8131-66139CE357B0}" srcOrd="0" destOrd="0" presId="urn:microsoft.com/office/officeart/2005/8/layout/cycle1"/>
    <dgm:cxn modelId="{7006DE6D-D2AD-4113-8AF7-38E8A82BEED7}" srcId="{A4D40F76-A37D-499D-98F9-B13A7738E492}" destId="{7BE4EF30-F74E-411B-8457-7EE276E2FDE2}" srcOrd="5" destOrd="0" parTransId="{12762CFC-6DDD-4D32-B421-D3FFEC708325}" sibTransId="{BD2C6525-6818-45C2-8AAC-DEDFE9B743D8}"/>
    <dgm:cxn modelId="{FE6C7A78-27F4-DC46-B454-F78ED109D6FD}" type="presOf" srcId="{7BE4EF30-F74E-411B-8457-7EE276E2FDE2}" destId="{42621BCD-7468-E54C-9FB1-F7EC8DD99067}" srcOrd="0" destOrd="0" presId="urn:microsoft.com/office/officeart/2005/8/layout/cycle1"/>
    <dgm:cxn modelId="{000DBC7C-4925-BB49-B535-C66ADC5F4EAA}" type="presOf" srcId="{E714D221-D561-4146-B4B9-62DFC05F3C56}" destId="{85C56C3B-2330-2147-86EA-8E0FC71C92C8}" srcOrd="0" destOrd="0" presId="urn:microsoft.com/office/officeart/2005/8/layout/cycle1"/>
    <dgm:cxn modelId="{3D4AA292-CD04-FE45-82FD-A6B56A61E4CF}" type="presOf" srcId="{A4D40F76-A37D-499D-98F9-B13A7738E492}" destId="{0E59495A-5ECC-C34A-B783-43E0E8D5555E}" srcOrd="0" destOrd="0" presId="urn:microsoft.com/office/officeart/2005/8/layout/cycle1"/>
    <dgm:cxn modelId="{E2315498-5B22-324E-9EF5-DE9DFF274DBF}" type="presOf" srcId="{381BD39B-0B46-4279-9B35-E3A85FAD8F23}" destId="{F026642E-61AC-634F-8FDA-82672D95B7D1}" srcOrd="0" destOrd="0" presId="urn:microsoft.com/office/officeart/2005/8/layout/cycle1"/>
    <dgm:cxn modelId="{4576439A-E454-6F44-8A33-BA427B281D95}" type="presOf" srcId="{D4BF517D-0933-4C31-99C0-E816796E03DE}" destId="{2A4A404E-2B33-D541-BF0D-0614C3FDC5E5}" srcOrd="0" destOrd="0" presId="urn:microsoft.com/office/officeart/2005/8/layout/cycle1"/>
    <dgm:cxn modelId="{2B4C71A4-9710-4866-8EC9-9D78B7AD1370}" srcId="{A4D40F76-A37D-499D-98F9-B13A7738E492}" destId="{DF5E38A8-B400-4F02-AF81-2C253C2E54F4}" srcOrd="4" destOrd="0" parTransId="{6051D448-C2D7-4A8C-9D31-89FA8F64AB76}" sibTransId="{A073883D-6F7D-4967-B3C6-6CDB3C9E2423}"/>
    <dgm:cxn modelId="{4E8FC3A9-DFEC-4C9B-B466-227B3389B2A9}" srcId="{A4D40F76-A37D-499D-98F9-B13A7738E492}" destId="{AA18FB79-F6B7-4DDC-AAFA-A2835C45CE55}" srcOrd="0" destOrd="0" parTransId="{4A95DDE3-9050-402C-AD28-414E5E43A9E8}" sibTransId="{CA931F03-F48A-44D8-AC92-F7B50B11CF10}"/>
    <dgm:cxn modelId="{E0C32BBD-3A1B-A846-AA74-013FC4A240A2}" type="presOf" srcId="{457C7CDC-CBB1-4429-A908-C4976361E175}" destId="{94CE9C9F-4774-AF4A-A9AE-6A7659801EEE}" srcOrd="0" destOrd="0" presId="urn:microsoft.com/office/officeart/2005/8/layout/cycle1"/>
    <dgm:cxn modelId="{81A9EFC1-E1F5-D44D-8708-03996A2C007E}" type="presOf" srcId="{E779BACE-3A33-40F5-B3B8-4239ACD9836F}" destId="{7DEB0EAB-888C-A74E-82E5-B9A46D5B72D8}" srcOrd="0" destOrd="0" presId="urn:microsoft.com/office/officeart/2005/8/layout/cycle1"/>
    <dgm:cxn modelId="{79A666E3-BC98-254D-9A1B-14C243687E3A}" type="presOf" srcId="{BD2C6525-6818-45C2-8AAC-DEDFE9B743D8}" destId="{17306F84-FCD7-304C-A94B-26A35BB20EDF}" srcOrd="0" destOrd="0" presId="urn:microsoft.com/office/officeart/2005/8/layout/cycle1"/>
    <dgm:cxn modelId="{0DEC57F4-6EE3-462D-A16C-5A0DE1A847F3}" srcId="{A4D40F76-A37D-499D-98F9-B13A7738E492}" destId="{381BD39B-0B46-4279-9B35-E3A85FAD8F23}" srcOrd="1" destOrd="0" parTransId="{C3F11BC0-52D3-4C65-B66A-306B5ECE3AE0}" sibTransId="{E779BACE-3A33-40F5-B3B8-4239ACD9836F}"/>
    <dgm:cxn modelId="{1D493EFD-6CB0-864C-9B55-DB3A6691F2F4}" type="presOf" srcId="{CA931F03-F48A-44D8-AC92-F7B50B11CF10}" destId="{08498C87-5D47-A946-B379-0398114A6527}" srcOrd="0" destOrd="0" presId="urn:microsoft.com/office/officeart/2005/8/layout/cycle1"/>
    <dgm:cxn modelId="{2DD42540-66B3-B94D-9144-62BC66B6515F}" type="presParOf" srcId="{0E59495A-5ECC-C34A-B783-43E0E8D5555E}" destId="{7D4C0F97-18D8-6848-927C-0C3111F7D998}" srcOrd="0" destOrd="0" presId="urn:microsoft.com/office/officeart/2005/8/layout/cycle1"/>
    <dgm:cxn modelId="{60B10D78-6CDC-D74B-BEF2-44E260C6A12A}" type="presParOf" srcId="{0E59495A-5ECC-C34A-B783-43E0E8D5555E}" destId="{6EE2434E-3518-E942-A8D6-EB087361D0B8}" srcOrd="1" destOrd="0" presId="urn:microsoft.com/office/officeart/2005/8/layout/cycle1"/>
    <dgm:cxn modelId="{58D28A3A-33ED-D348-9895-38925759A95A}" type="presParOf" srcId="{0E59495A-5ECC-C34A-B783-43E0E8D5555E}" destId="{08498C87-5D47-A946-B379-0398114A6527}" srcOrd="2" destOrd="0" presId="urn:microsoft.com/office/officeart/2005/8/layout/cycle1"/>
    <dgm:cxn modelId="{9C98231B-6C47-2748-B6FA-858B5BA90E9F}" type="presParOf" srcId="{0E59495A-5ECC-C34A-B783-43E0E8D5555E}" destId="{323CCB27-E7EE-DB4A-AE01-188F152747F6}" srcOrd="3" destOrd="0" presId="urn:microsoft.com/office/officeart/2005/8/layout/cycle1"/>
    <dgm:cxn modelId="{57B9132C-3D40-EF40-B3E6-6C00208ECF5D}" type="presParOf" srcId="{0E59495A-5ECC-C34A-B783-43E0E8D5555E}" destId="{F026642E-61AC-634F-8FDA-82672D95B7D1}" srcOrd="4" destOrd="0" presId="urn:microsoft.com/office/officeart/2005/8/layout/cycle1"/>
    <dgm:cxn modelId="{F38537B0-2A68-A949-8EC1-FB4EB0310C0C}" type="presParOf" srcId="{0E59495A-5ECC-C34A-B783-43E0E8D5555E}" destId="{7DEB0EAB-888C-A74E-82E5-B9A46D5B72D8}" srcOrd="5" destOrd="0" presId="urn:microsoft.com/office/officeart/2005/8/layout/cycle1"/>
    <dgm:cxn modelId="{EA11A027-E8D7-D444-BE8D-938387EBD766}" type="presParOf" srcId="{0E59495A-5ECC-C34A-B783-43E0E8D5555E}" destId="{19842242-AD47-A248-85F0-4C98360B1799}" srcOrd="6" destOrd="0" presId="urn:microsoft.com/office/officeart/2005/8/layout/cycle1"/>
    <dgm:cxn modelId="{7CD2DD9A-3C83-6542-9935-37074291BE38}" type="presParOf" srcId="{0E59495A-5ECC-C34A-B783-43E0E8D5555E}" destId="{74033F68-1840-7C4F-AA34-3982629CFF82}" srcOrd="7" destOrd="0" presId="urn:microsoft.com/office/officeart/2005/8/layout/cycle1"/>
    <dgm:cxn modelId="{89E47FB4-8224-2C45-B886-8AE7E610B6C0}" type="presParOf" srcId="{0E59495A-5ECC-C34A-B783-43E0E8D5555E}" destId="{85C56C3B-2330-2147-86EA-8E0FC71C92C8}" srcOrd="8" destOrd="0" presId="urn:microsoft.com/office/officeart/2005/8/layout/cycle1"/>
    <dgm:cxn modelId="{501F5B25-203A-594B-A277-34DAFDC72030}" type="presParOf" srcId="{0E59495A-5ECC-C34A-B783-43E0E8D5555E}" destId="{7FAC59C9-5B2F-924B-BCAE-62C985EC512F}" srcOrd="9" destOrd="0" presId="urn:microsoft.com/office/officeart/2005/8/layout/cycle1"/>
    <dgm:cxn modelId="{212E2B1F-A13E-0D42-8C44-0F5B7BA21D47}" type="presParOf" srcId="{0E59495A-5ECC-C34A-B783-43E0E8D5555E}" destId="{2A4A404E-2B33-D541-BF0D-0614C3FDC5E5}" srcOrd="10" destOrd="0" presId="urn:microsoft.com/office/officeart/2005/8/layout/cycle1"/>
    <dgm:cxn modelId="{7295203F-D82E-5A4C-9B93-7595FB07115F}" type="presParOf" srcId="{0E59495A-5ECC-C34A-B783-43E0E8D5555E}" destId="{94CE9C9F-4774-AF4A-A9AE-6A7659801EEE}" srcOrd="11" destOrd="0" presId="urn:microsoft.com/office/officeart/2005/8/layout/cycle1"/>
    <dgm:cxn modelId="{6084C901-C588-7D42-AB2B-9C3B8CB71614}" type="presParOf" srcId="{0E59495A-5ECC-C34A-B783-43E0E8D5555E}" destId="{5B288B9A-8372-2D4B-B6AB-E8787A036D6F}" srcOrd="12" destOrd="0" presId="urn:microsoft.com/office/officeart/2005/8/layout/cycle1"/>
    <dgm:cxn modelId="{F1D768B6-0B22-454A-90F8-A70BECA64716}" type="presParOf" srcId="{0E59495A-5ECC-C34A-B783-43E0E8D5555E}" destId="{B7E20137-1E94-B949-9CA9-2F7E7FE8F5F3}" srcOrd="13" destOrd="0" presId="urn:microsoft.com/office/officeart/2005/8/layout/cycle1"/>
    <dgm:cxn modelId="{D13A43A0-486E-F840-9709-A85156CBB1B2}" type="presParOf" srcId="{0E59495A-5ECC-C34A-B783-43E0E8D5555E}" destId="{6C31C35D-E9E9-1F49-8131-66139CE357B0}" srcOrd="14" destOrd="0" presId="urn:microsoft.com/office/officeart/2005/8/layout/cycle1"/>
    <dgm:cxn modelId="{537C2B94-D6F4-2A43-A8B5-CA5AEBB79538}" type="presParOf" srcId="{0E59495A-5ECC-C34A-B783-43E0E8D5555E}" destId="{F1A17340-1C6C-D54F-9139-74647EDCEAC6}" srcOrd="15" destOrd="0" presId="urn:microsoft.com/office/officeart/2005/8/layout/cycle1"/>
    <dgm:cxn modelId="{1F3DFDCB-9A55-844A-A6C9-4DF8CB55E439}" type="presParOf" srcId="{0E59495A-5ECC-C34A-B783-43E0E8D5555E}" destId="{42621BCD-7468-E54C-9FB1-F7EC8DD99067}" srcOrd="16" destOrd="0" presId="urn:microsoft.com/office/officeart/2005/8/layout/cycle1"/>
    <dgm:cxn modelId="{CFD60C05-320B-1343-A916-F77FF20639A2}" type="presParOf" srcId="{0E59495A-5ECC-C34A-B783-43E0E8D5555E}" destId="{17306F84-FCD7-304C-A94B-26A35BB20ED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B2F55-FB02-487D-9283-BD87BBE8391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3E383E-438E-49DC-BD81-FF78203ED8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Enhancing</a:t>
          </a:r>
        </a:p>
      </dgm:t>
    </dgm:pt>
    <dgm:pt modelId="{CEC97D2B-7F4B-4DF7-BD61-783010426FB1}" type="parTrans" cxnId="{D533EC41-BF6C-4C76-95F3-A0D1638C02B8}">
      <dgm:prSet/>
      <dgm:spPr/>
      <dgm:t>
        <a:bodyPr/>
        <a:lstStyle/>
        <a:p>
          <a:endParaRPr lang="en-US"/>
        </a:p>
      </dgm:t>
    </dgm:pt>
    <dgm:pt modelId="{73BBD73D-9CD0-4868-A92D-717FCEE059F8}" type="sibTrans" cxnId="{D533EC41-BF6C-4C76-95F3-A0D1638C02B8}">
      <dgm:prSet/>
      <dgm:spPr/>
      <dgm:t>
        <a:bodyPr/>
        <a:lstStyle/>
        <a:p>
          <a:endParaRPr lang="en-US"/>
        </a:p>
      </dgm:t>
    </dgm:pt>
    <dgm:pt modelId="{B6B599ED-51D4-401B-903F-FABD63B0FC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Enhancing Diversity and Inclusion Efforts</a:t>
          </a:r>
        </a:p>
      </dgm:t>
    </dgm:pt>
    <dgm:pt modelId="{4F582963-6085-417C-80CF-C2FD31A7E9D3}" type="parTrans" cxnId="{E44C75C9-2361-4E17-AB24-3F8E1E5861B1}">
      <dgm:prSet/>
      <dgm:spPr/>
      <dgm:t>
        <a:bodyPr/>
        <a:lstStyle/>
        <a:p>
          <a:endParaRPr lang="en-US"/>
        </a:p>
      </dgm:t>
    </dgm:pt>
    <dgm:pt modelId="{EDB17BAC-34DF-408A-9773-483EEBF8CDF6}" type="sibTrans" cxnId="{E44C75C9-2361-4E17-AB24-3F8E1E5861B1}">
      <dgm:prSet/>
      <dgm:spPr/>
      <dgm:t>
        <a:bodyPr/>
        <a:lstStyle/>
        <a:p>
          <a:endParaRPr lang="en-US"/>
        </a:p>
      </dgm:t>
    </dgm:pt>
    <dgm:pt modelId="{11ECE079-01BD-4A1B-AF4C-0A35953CBD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Aligning</a:t>
          </a:r>
        </a:p>
      </dgm:t>
    </dgm:pt>
    <dgm:pt modelId="{F903AC31-6389-49D0-A494-85756DB5D026}" type="parTrans" cxnId="{1E53B3C4-F4DA-435F-882C-56FFE4963353}">
      <dgm:prSet/>
      <dgm:spPr/>
      <dgm:t>
        <a:bodyPr/>
        <a:lstStyle/>
        <a:p>
          <a:endParaRPr lang="en-US"/>
        </a:p>
      </dgm:t>
    </dgm:pt>
    <dgm:pt modelId="{BFFCBAC1-D3E1-4D91-A735-77B766836B02}" type="sibTrans" cxnId="{1E53B3C4-F4DA-435F-882C-56FFE4963353}">
      <dgm:prSet/>
      <dgm:spPr/>
      <dgm:t>
        <a:bodyPr/>
        <a:lstStyle/>
        <a:p>
          <a:endParaRPr lang="en-US"/>
        </a:p>
      </dgm:t>
    </dgm:pt>
    <dgm:pt modelId="{B05A55CE-B565-434F-9076-A8D6B731A6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Aligning with Existing Strategies</a:t>
          </a:r>
        </a:p>
      </dgm:t>
    </dgm:pt>
    <dgm:pt modelId="{26D6DFC0-9804-41CF-A499-687795C5BC97}" type="parTrans" cxnId="{C0BB51D3-492D-4328-BC95-63918FACB609}">
      <dgm:prSet/>
      <dgm:spPr/>
      <dgm:t>
        <a:bodyPr/>
        <a:lstStyle/>
        <a:p>
          <a:endParaRPr lang="en-US"/>
        </a:p>
      </dgm:t>
    </dgm:pt>
    <dgm:pt modelId="{77B8B366-7DC9-402D-9508-B9616F742714}" type="sibTrans" cxnId="{C0BB51D3-492D-4328-BC95-63918FACB609}">
      <dgm:prSet/>
      <dgm:spPr/>
      <dgm:t>
        <a:bodyPr/>
        <a:lstStyle/>
        <a:p>
          <a:endParaRPr lang="en-US"/>
        </a:p>
      </dgm:t>
    </dgm:pt>
    <dgm:pt modelId="{01DD7458-C3A2-44AF-AD2A-8C207A9E88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Creating</a:t>
          </a:r>
        </a:p>
      </dgm:t>
    </dgm:pt>
    <dgm:pt modelId="{01771C61-141C-4F90-A5A6-8E90EDD0C73F}" type="parTrans" cxnId="{976E5DA5-BAB3-4BF4-B62C-DE1645B01C97}">
      <dgm:prSet/>
      <dgm:spPr/>
      <dgm:t>
        <a:bodyPr/>
        <a:lstStyle/>
        <a:p>
          <a:endParaRPr lang="en-US"/>
        </a:p>
      </dgm:t>
    </dgm:pt>
    <dgm:pt modelId="{C725689B-2047-44EA-8CB8-D09C0648B5C2}" type="sibTrans" cxnId="{976E5DA5-BAB3-4BF4-B62C-DE1645B01C97}">
      <dgm:prSet/>
      <dgm:spPr/>
      <dgm:t>
        <a:bodyPr/>
        <a:lstStyle/>
        <a:p>
          <a:endParaRPr lang="en-US"/>
        </a:p>
      </dgm:t>
    </dgm:pt>
    <dgm:pt modelId="{977FA951-4E67-4D29-9A6F-11AA9E2DD9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Creating Equitable Opportunities </a:t>
          </a:r>
        </a:p>
      </dgm:t>
    </dgm:pt>
    <dgm:pt modelId="{69FAA190-FF0B-4CE3-8177-E5402043DEAC}" type="parTrans" cxnId="{30A1B11A-324B-49A8-B0DA-1578296A677D}">
      <dgm:prSet/>
      <dgm:spPr/>
      <dgm:t>
        <a:bodyPr/>
        <a:lstStyle/>
        <a:p>
          <a:endParaRPr lang="en-US"/>
        </a:p>
      </dgm:t>
    </dgm:pt>
    <dgm:pt modelId="{D004AAB4-4B60-47B2-8C5E-1A1950F3560C}" type="sibTrans" cxnId="{30A1B11A-324B-49A8-B0DA-1578296A677D}">
      <dgm:prSet/>
      <dgm:spPr/>
      <dgm:t>
        <a:bodyPr/>
        <a:lstStyle/>
        <a:p>
          <a:endParaRPr lang="en-US"/>
        </a:p>
      </dgm:t>
    </dgm:pt>
    <dgm:pt modelId="{102915BC-24BD-479D-BA90-CEF117B17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Improving</a:t>
          </a:r>
        </a:p>
      </dgm:t>
    </dgm:pt>
    <dgm:pt modelId="{F1E307F0-797D-4EA0-BA3A-EF7FD85B3238}" type="parTrans" cxnId="{D1694C6F-E161-4227-95F9-82980BB192C6}">
      <dgm:prSet/>
      <dgm:spPr/>
      <dgm:t>
        <a:bodyPr/>
        <a:lstStyle/>
        <a:p>
          <a:endParaRPr lang="en-US"/>
        </a:p>
      </dgm:t>
    </dgm:pt>
    <dgm:pt modelId="{1EDA43C6-4E20-47AD-9C02-D0B7FB45328D}" type="sibTrans" cxnId="{D1694C6F-E161-4227-95F9-82980BB192C6}">
      <dgm:prSet/>
      <dgm:spPr/>
      <dgm:t>
        <a:bodyPr/>
        <a:lstStyle/>
        <a:p>
          <a:endParaRPr lang="en-US"/>
        </a:p>
      </dgm:t>
    </dgm:pt>
    <dgm:pt modelId="{DF83678A-4DB5-4F13-B002-7BCABB7201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Improving Institutional Reputation</a:t>
          </a:r>
        </a:p>
      </dgm:t>
    </dgm:pt>
    <dgm:pt modelId="{42329946-8F1E-4062-BED9-71604D279505}" type="parTrans" cxnId="{480564F3-9321-4F4B-A00D-D0BA2EF5C29D}">
      <dgm:prSet/>
      <dgm:spPr/>
      <dgm:t>
        <a:bodyPr/>
        <a:lstStyle/>
        <a:p>
          <a:endParaRPr lang="en-US"/>
        </a:p>
      </dgm:t>
    </dgm:pt>
    <dgm:pt modelId="{574E0293-4152-4D13-B89C-4D8C00D1474C}" type="sibTrans" cxnId="{480564F3-9321-4F4B-A00D-D0BA2EF5C29D}">
      <dgm:prSet/>
      <dgm:spPr/>
      <dgm:t>
        <a:bodyPr/>
        <a:lstStyle/>
        <a:p>
          <a:endParaRPr lang="en-US"/>
        </a:p>
      </dgm:t>
    </dgm:pt>
    <dgm:pt modelId="{DDCE80DF-5F8D-4CBE-9AEF-09CAE17823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Having</a:t>
          </a:r>
        </a:p>
      </dgm:t>
    </dgm:pt>
    <dgm:pt modelId="{F7651829-6803-4D99-83D3-EACA51F8ECB0}" type="parTrans" cxnId="{F02031DE-E30B-46B6-A61B-E3F8217302A4}">
      <dgm:prSet/>
      <dgm:spPr/>
      <dgm:t>
        <a:bodyPr/>
        <a:lstStyle/>
        <a:p>
          <a:endParaRPr lang="en-US"/>
        </a:p>
      </dgm:t>
    </dgm:pt>
    <dgm:pt modelId="{DCEBF072-DE23-4289-8777-2AC0E9A4C2C1}" type="sibTrans" cxnId="{F02031DE-E30B-46B6-A61B-E3F8217302A4}">
      <dgm:prSet/>
      <dgm:spPr/>
      <dgm:t>
        <a:bodyPr/>
        <a:lstStyle/>
        <a:p>
          <a:endParaRPr lang="en-US"/>
        </a:p>
      </dgm:t>
    </dgm:pt>
    <dgm:pt modelId="{E0BFB1F8-F480-45C0-BF9A-89A026A451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Having Key Benefits</a:t>
          </a:r>
        </a:p>
      </dgm:t>
    </dgm:pt>
    <dgm:pt modelId="{627BA2F5-605E-4862-BE85-ADB98421CBCE}" type="parTrans" cxnId="{02CFAA0A-E8F8-467E-8C32-192A44307905}">
      <dgm:prSet/>
      <dgm:spPr/>
      <dgm:t>
        <a:bodyPr/>
        <a:lstStyle/>
        <a:p>
          <a:endParaRPr lang="en-US"/>
        </a:p>
      </dgm:t>
    </dgm:pt>
    <dgm:pt modelId="{D17B2023-D1C8-4011-8C7F-921FDE71CFCD}" type="sibTrans" cxnId="{02CFAA0A-E8F8-467E-8C32-192A44307905}">
      <dgm:prSet/>
      <dgm:spPr/>
      <dgm:t>
        <a:bodyPr/>
        <a:lstStyle/>
        <a:p>
          <a:endParaRPr lang="en-US"/>
        </a:p>
      </dgm:t>
    </dgm:pt>
    <dgm:pt modelId="{44D32F29-FF62-42D6-AC11-5A70C0B71DA9}" type="pres">
      <dgm:prSet presAssocID="{C23B2F55-FB02-487D-9283-BD87BBE83911}" presName="root" presStyleCnt="0">
        <dgm:presLayoutVars>
          <dgm:dir/>
          <dgm:resizeHandles val="exact"/>
        </dgm:presLayoutVars>
      </dgm:prSet>
      <dgm:spPr/>
    </dgm:pt>
    <dgm:pt modelId="{2256E411-7F7E-4E5E-9F7F-2A74416AE547}" type="pres">
      <dgm:prSet presAssocID="{033E383E-438E-49DC-BD81-FF78203ED8E2}" presName="compNode" presStyleCnt="0"/>
      <dgm:spPr/>
    </dgm:pt>
    <dgm:pt modelId="{BC4F30DE-A8B1-4A38-B3FC-4E8CFA2A3743}" type="pres">
      <dgm:prSet presAssocID="{033E383E-438E-49DC-BD81-FF78203ED8E2}" presName="bgRect" presStyleLbl="bgShp" presStyleIdx="0" presStyleCnt="5"/>
      <dgm:spPr/>
    </dgm:pt>
    <dgm:pt modelId="{F5494564-6A0F-4EB7-B310-29E6ECB945CA}" type="pres">
      <dgm:prSet presAssocID="{033E383E-438E-49DC-BD81-FF78203ED8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work"/>
        </a:ext>
      </dgm:extLst>
    </dgm:pt>
    <dgm:pt modelId="{9B74AF98-A2DC-4E9D-AC25-EFAE021D6EA0}" type="pres">
      <dgm:prSet presAssocID="{033E383E-438E-49DC-BD81-FF78203ED8E2}" presName="spaceRect" presStyleCnt="0"/>
      <dgm:spPr/>
    </dgm:pt>
    <dgm:pt modelId="{3142D00D-241C-45EB-8AE6-B4A839556D6A}" type="pres">
      <dgm:prSet presAssocID="{033E383E-438E-49DC-BD81-FF78203ED8E2}" presName="parTx" presStyleLbl="revTx" presStyleIdx="0" presStyleCnt="10">
        <dgm:presLayoutVars>
          <dgm:chMax val="0"/>
          <dgm:chPref val="0"/>
        </dgm:presLayoutVars>
      </dgm:prSet>
      <dgm:spPr/>
    </dgm:pt>
    <dgm:pt modelId="{C5991DE5-1E4A-45E0-98B2-ACFA8993248B}" type="pres">
      <dgm:prSet presAssocID="{033E383E-438E-49DC-BD81-FF78203ED8E2}" presName="desTx" presStyleLbl="revTx" presStyleIdx="1" presStyleCnt="10">
        <dgm:presLayoutVars/>
      </dgm:prSet>
      <dgm:spPr/>
    </dgm:pt>
    <dgm:pt modelId="{81A5350D-7294-43D5-A551-87E9FC14B54D}" type="pres">
      <dgm:prSet presAssocID="{73BBD73D-9CD0-4868-A92D-717FCEE059F8}" presName="sibTrans" presStyleCnt="0"/>
      <dgm:spPr/>
    </dgm:pt>
    <dgm:pt modelId="{C5CE58E2-0561-459E-AF0A-B383B55D6703}" type="pres">
      <dgm:prSet presAssocID="{11ECE079-01BD-4A1B-AF4C-0A35953CBDDB}" presName="compNode" presStyleCnt="0"/>
      <dgm:spPr/>
    </dgm:pt>
    <dgm:pt modelId="{DC322DF4-CE81-4F08-9E8A-DD201EB87CCB}" type="pres">
      <dgm:prSet presAssocID="{11ECE079-01BD-4A1B-AF4C-0A35953CBDDB}" presName="bgRect" presStyleLbl="bgShp" presStyleIdx="1" presStyleCnt="5"/>
      <dgm:spPr/>
    </dgm:pt>
    <dgm:pt modelId="{F3FEB138-CBB8-4743-8BF5-85653B36ADBD}" type="pres">
      <dgm:prSet presAssocID="{11ECE079-01BD-4A1B-AF4C-0A35953CBD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4B82B0DB-3E76-4A02-BE6C-2E2418FD8660}" type="pres">
      <dgm:prSet presAssocID="{11ECE079-01BD-4A1B-AF4C-0A35953CBDDB}" presName="spaceRect" presStyleCnt="0"/>
      <dgm:spPr/>
    </dgm:pt>
    <dgm:pt modelId="{09B851B8-5E53-46B1-93DF-2DEF0ADD184F}" type="pres">
      <dgm:prSet presAssocID="{11ECE079-01BD-4A1B-AF4C-0A35953CBDDB}" presName="parTx" presStyleLbl="revTx" presStyleIdx="2" presStyleCnt="10">
        <dgm:presLayoutVars>
          <dgm:chMax val="0"/>
          <dgm:chPref val="0"/>
        </dgm:presLayoutVars>
      </dgm:prSet>
      <dgm:spPr/>
    </dgm:pt>
    <dgm:pt modelId="{9DC8B420-C6E4-4A91-9FDF-2282CF219179}" type="pres">
      <dgm:prSet presAssocID="{11ECE079-01BD-4A1B-AF4C-0A35953CBDDB}" presName="desTx" presStyleLbl="revTx" presStyleIdx="3" presStyleCnt="10">
        <dgm:presLayoutVars/>
      </dgm:prSet>
      <dgm:spPr/>
    </dgm:pt>
    <dgm:pt modelId="{E8831DD6-D0A3-4E7A-BDAC-ED332E1360C2}" type="pres">
      <dgm:prSet presAssocID="{BFFCBAC1-D3E1-4D91-A735-77B766836B02}" presName="sibTrans" presStyleCnt="0"/>
      <dgm:spPr/>
    </dgm:pt>
    <dgm:pt modelId="{1E5F2E0E-A844-4F4D-8F72-211565A2B8FD}" type="pres">
      <dgm:prSet presAssocID="{01DD7458-C3A2-44AF-AD2A-8C207A9E8888}" presName="compNode" presStyleCnt="0"/>
      <dgm:spPr/>
    </dgm:pt>
    <dgm:pt modelId="{781C633C-1975-43BD-8BF8-B16644A32B76}" type="pres">
      <dgm:prSet presAssocID="{01DD7458-C3A2-44AF-AD2A-8C207A9E8888}" presName="bgRect" presStyleLbl="bgShp" presStyleIdx="2" presStyleCnt="5"/>
      <dgm:spPr/>
    </dgm:pt>
    <dgm:pt modelId="{1D0D8ED2-26E7-40C3-99EA-EFCA6F4F797F}" type="pres">
      <dgm:prSet presAssocID="{01DD7458-C3A2-44AF-AD2A-8C207A9E88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58B7A0E0-AD86-46AF-86DA-39473F8CEE02}" type="pres">
      <dgm:prSet presAssocID="{01DD7458-C3A2-44AF-AD2A-8C207A9E8888}" presName="spaceRect" presStyleCnt="0"/>
      <dgm:spPr/>
    </dgm:pt>
    <dgm:pt modelId="{0CCF0B8A-14C3-410A-A5B2-235A028F59FC}" type="pres">
      <dgm:prSet presAssocID="{01DD7458-C3A2-44AF-AD2A-8C207A9E8888}" presName="parTx" presStyleLbl="revTx" presStyleIdx="4" presStyleCnt="10">
        <dgm:presLayoutVars>
          <dgm:chMax val="0"/>
          <dgm:chPref val="0"/>
        </dgm:presLayoutVars>
      </dgm:prSet>
      <dgm:spPr/>
    </dgm:pt>
    <dgm:pt modelId="{3AE456B2-4434-4DFC-A8A8-5BF5AE13789E}" type="pres">
      <dgm:prSet presAssocID="{01DD7458-C3A2-44AF-AD2A-8C207A9E8888}" presName="desTx" presStyleLbl="revTx" presStyleIdx="5" presStyleCnt="10">
        <dgm:presLayoutVars/>
      </dgm:prSet>
      <dgm:spPr/>
    </dgm:pt>
    <dgm:pt modelId="{D9C9DB1B-AB65-4997-889F-6970ED1BEF27}" type="pres">
      <dgm:prSet presAssocID="{C725689B-2047-44EA-8CB8-D09C0648B5C2}" presName="sibTrans" presStyleCnt="0"/>
      <dgm:spPr/>
    </dgm:pt>
    <dgm:pt modelId="{7E546E15-225C-4CD6-BDDB-2949F315BFAE}" type="pres">
      <dgm:prSet presAssocID="{102915BC-24BD-479D-BA90-CEF117B171A9}" presName="compNode" presStyleCnt="0"/>
      <dgm:spPr/>
    </dgm:pt>
    <dgm:pt modelId="{CBFC0ADC-0034-4CA3-9605-D9B92B4D409F}" type="pres">
      <dgm:prSet presAssocID="{102915BC-24BD-479D-BA90-CEF117B171A9}" presName="bgRect" presStyleLbl="bgShp" presStyleIdx="3" presStyleCnt="5"/>
      <dgm:spPr/>
    </dgm:pt>
    <dgm:pt modelId="{27BCA2CF-0CB8-435D-B44F-67D320AE9ABE}" type="pres">
      <dgm:prSet presAssocID="{102915BC-24BD-479D-BA90-CEF117B171A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E1E3C464-1161-4068-9AC2-98AFDE8059AE}" type="pres">
      <dgm:prSet presAssocID="{102915BC-24BD-479D-BA90-CEF117B171A9}" presName="spaceRect" presStyleCnt="0"/>
      <dgm:spPr/>
    </dgm:pt>
    <dgm:pt modelId="{78B18C9D-56CA-4650-868B-8E5C0EA20310}" type="pres">
      <dgm:prSet presAssocID="{102915BC-24BD-479D-BA90-CEF117B171A9}" presName="parTx" presStyleLbl="revTx" presStyleIdx="6" presStyleCnt="10">
        <dgm:presLayoutVars>
          <dgm:chMax val="0"/>
          <dgm:chPref val="0"/>
        </dgm:presLayoutVars>
      </dgm:prSet>
      <dgm:spPr/>
    </dgm:pt>
    <dgm:pt modelId="{83E61B64-3AE4-41BB-8A34-4417ED0C7D2F}" type="pres">
      <dgm:prSet presAssocID="{102915BC-24BD-479D-BA90-CEF117B171A9}" presName="desTx" presStyleLbl="revTx" presStyleIdx="7" presStyleCnt="10">
        <dgm:presLayoutVars/>
      </dgm:prSet>
      <dgm:spPr/>
    </dgm:pt>
    <dgm:pt modelId="{004F1A54-5723-43E4-9465-7B41318C744C}" type="pres">
      <dgm:prSet presAssocID="{1EDA43C6-4E20-47AD-9C02-D0B7FB45328D}" presName="sibTrans" presStyleCnt="0"/>
      <dgm:spPr/>
    </dgm:pt>
    <dgm:pt modelId="{75A6E9E7-709E-470E-8B38-DC571B8A7F03}" type="pres">
      <dgm:prSet presAssocID="{DDCE80DF-5F8D-4CBE-9AEF-09CAE17823AB}" presName="compNode" presStyleCnt="0"/>
      <dgm:spPr/>
    </dgm:pt>
    <dgm:pt modelId="{01DA06FE-C83B-4D9D-AE5F-829AD0180BD8}" type="pres">
      <dgm:prSet presAssocID="{DDCE80DF-5F8D-4CBE-9AEF-09CAE17823AB}" presName="bgRect" presStyleLbl="bgShp" presStyleIdx="4" presStyleCnt="5"/>
      <dgm:spPr/>
    </dgm:pt>
    <dgm:pt modelId="{C0840103-FB1B-468B-AD24-054E85E3AF4A}" type="pres">
      <dgm:prSet presAssocID="{DDCE80DF-5F8D-4CBE-9AEF-09CAE17823A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sword Field"/>
        </a:ext>
      </dgm:extLst>
    </dgm:pt>
    <dgm:pt modelId="{C1B20A2C-DA28-4266-80D6-2AD60FA0E7F4}" type="pres">
      <dgm:prSet presAssocID="{DDCE80DF-5F8D-4CBE-9AEF-09CAE17823AB}" presName="spaceRect" presStyleCnt="0"/>
      <dgm:spPr/>
    </dgm:pt>
    <dgm:pt modelId="{CF9A7AA4-B63F-484E-981E-A6C5520E39D1}" type="pres">
      <dgm:prSet presAssocID="{DDCE80DF-5F8D-4CBE-9AEF-09CAE17823AB}" presName="parTx" presStyleLbl="revTx" presStyleIdx="8" presStyleCnt="10">
        <dgm:presLayoutVars>
          <dgm:chMax val="0"/>
          <dgm:chPref val="0"/>
        </dgm:presLayoutVars>
      </dgm:prSet>
      <dgm:spPr/>
    </dgm:pt>
    <dgm:pt modelId="{D5F76FDC-EC71-451A-AC90-96C2EC0A775B}" type="pres">
      <dgm:prSet presAssocID="{DDCE80DF-5F8D-4CBE-9AEF-09CAE17823AB}" presName="desTx" presStyleLbl="revTx" presStyleIdx="9" presStyleCnt="10">
        <dgm:presLayoutVars/>
      </dgm:prSet>
      <dgm:spPr/>
    </dgm:pt>
  </dgm:ptLst>
  <dgm:cxnLst>
    <dgm:cxn modelId="{02CFAA0A-E8F8-467E-8C32-192A44307905}" srcId="{DDCE80DF-5F8D-4CBE-9AEF-09CAE17823AB}" destId="{E0BFB1F8-F480-45C0-BF9A-89A026A451E8}" srcOrd="0" destOrd="0" parTransId="{627BA2F5-605E-4862-BE85-ADB98421CBCE}" sibTransId="{D17B2023-D1C8-4011-8C7F-921FDE71CFCD}"/>
    <dgm:cxn modelId="{51E15611-1D58-6248-BCAA-7EF397E4ABAE}" type="presOf" srcId="{01DD7458-C3A2-44AF-AD2A-8C207A9E8888}" destId="{0CCF0B8A-14C3-410A-A5B2-235A028F59FC}" srcOrd="0" destOrd="0" presId="urn:microsoft.com/office/officeart/2018/2/layout/IconVerticalSolidList"/>
    <dgm:cxn modelId="{EF16A51A-6265-B444-AC88-62A71BD9C5C2}" type="presOf" srcId="{102915BC-24BD-479D-BA90-CEF117B171A9}" destId="{78B18C9D-56CA-4650-868B-8E5C0EA20310}" srcOrd="0" destOrd="0" presId="urn:microsoft.com/office/officeart/2018/2/layout/IconVerticalSolidList"/>
    <dgm:cxn modelId="{30A1B11A-324B-49A8-B0DA-1578296A677D}" srcId="{01DD7458-C3A2-44AF-AD2A-8C207A9E8888}" destId="{977FA951-4E67-4D29-9A6F-11AA9E2DD9EC}" srcOrd="0" destOrd="0" parTransId="{69FAA190-FF0B-4CE3-8177-E5402043DEAC}" sibTransId="{D004AAB4-4B60-47B2-8C5E-1A1950F3560C}"/>
    <dgm:cxn modelId="{15212029-1CDA-2448-9968-B7BBCEF6A935}" type="presOf" srcId="{C23B2F55-FB02-487D-9283-BD87BBE83911}" destId="{44D32F29-FF62-42D6-AC11-5A70C0B71DA9}" srcOrd="0" destOrd="0" presId="urn:microsoft.com/office/officeart/2018/2/layout/IconVerticalSolidList"/>
    <dgm:cxn modelId="{1D83EE2D-9896-444F-A4D0-A44F317B9E47}" type="presOf" srcId="{B05A55CE-B565-434F-9076-A8D6B731A63F}" destId="{9DC8B420-C6E4-4A91-9FDF-2282CF219179}" srcOrd="0" destOrd="0" presId="urn:microsoft.com/office/officeart/2018/2/layout/IconVerticalSolidList"/>
    <dgm:cxn modelId="{E1A32D30-B44C-A646-AE8A-7145FF815C76}" type="presOf" srcId="{B6B599ED-51D4-401B-903F-FABD63B0FC38}" destId="{C5991DE5-1E4A-45E0-98B2-ACFA8993248B}" srcOrd="0" destOrd="0" presId="urn:microsoft.com/office/officeart/2018/2/layout/IconVerticalSolidList"/>
    <dgm:cxn modelId="{DB7A0D3B-211F-B04F-9280-A08F618129E2}" type="presOf" srcId="{033E383E-438E-49DC-BD81-FF78203ED8E2}" destId="{3142D00D-241C-45EB-8AE6-B4A839556D6A}" srcOrd="0" destOrd="0" presId="urn:microsoft.com/office/officeart/2018/2/layout/IconVerticalSolidList"/>
    <dgm:cxn modelId="{D533EC41-BF6C-4C76-95F3-A0D1638C02B8}" srcId="{C23B2F55-FB02-487D-9283-BD87BBE83911}" destId="{033E383E-438E-49DC-BD81-FF78203ED8E2}" srcOrd="0" destOrd="0" parTransId="{CEC97D2B-7F4B-4DF7-BD61-783010426FB1}" sibTransId="{73BBD73D-9CD0-4868-A92D-717FCEE059F8}"/>
    <dgm:cxn modelId="{A7506268-CCF0-974F-AAF4-6C59C21A4B04}" type="presOf" srcId="{E0BFB1F8-F480-45C0-BF9A-89A026A451E8}" destId="{D5F76FDC-EC71-451A-AC90-96C2EC0A775B}" srcOrd="0" destOrd="0" presId="urn:microsoft.com/office/officeart/2018/2/layout/IconVerticalSolidList"/>
    <dgm:cxn modelId="{D1694C6F-E161-4227-95F9-82980BB192C6}" srcId="{C23B2F55-FB02-487D-9283-BD87BBE83911}" destId="{102915BC-24BD-479D-BA90-CEF117B171A9}" srcOrd="3" destOrd="0" parTransId="{F1E307F0-797D-4EA0-BA3A-EF7FD85B3238}" sibTransId="{1EDA43C6-4E20-47AD-9C02-D0B7FB45328D}"/>
    <dgm:cxn modelId="{17E0CB94-3A4F-0B40-81CD-509A3624FD29}" type="presOf" srcId="{11ECE079-01BD-4A1B-AF4C-0A35953CBDDB}" destId="{09B851B8-5E53-46B1-93DF-2DEF0ADD184F}" srcOrd="0" destOrd="0" presId="urn:microsoft.com/office/officeart/2018/2/layout/IconVerticalSolidList"/>
    <dgm:cxn modelId="{976E5DA5-BAB3-4BF4-B62C-DE1645B01C97}" srcId="{C23B2F55-FB02-487D-9283-BD87BBE83911}" destId="{01DD7458-C3A2-44AF-AD2A-8C207A9E8888}" srcOrd="2" destOrd="0" parTransId="{01771C61-141C-4F90-A5A6-8E90EDD0C73F}" sibTransId="{C725689B-2047-44EA-8CB8-D09C0648B5C2}"/>
    <dgm:cxn modelId="{1E53B3C4-F4DA-435F-882C-56FFE4963353}" srcId="{C23B2F55-FB02-487D-9283-BD87BBE83911}" destId="{11ECE079-01BD-4A1B-AF4C-0A35953CBDDB}" srcOrd="1" destOrd="0" parTransId="{F903AC31-6389-49D0-A494-85756DB5D026}" sibTransId="{BFFCBAC1-D3E1-4D91-A735-77B766836B02}"/>
    <dgm:cxn modelId="{E44C75C9-2361-4E17-AB24-3F8E1E5861B1}" srcId="{033E383E-438E-49DC-BD81-FF78203ED8E2}" destId="{B6B599ED-51D4-401B-903F-FABD63B0FC38}" srcOrd="0" destOrd="0" parTransId="{4F582963-6085-417C-80CF-C2FD31A7E9D3}" sibTransId="{EDB17BAC-34DF-408A-9773-483EEBF8CDF6}"/>
    <dgm:cxn modelId="{C0BB51D3-492D-4328-BC95-63918FACB609}" srcId="{11ECE079-01BD-4A1B-AF4C-0A35953CBDDB}" destId="{B05A55CE-B565-434F-9076-A8D6B731A63F}" srcOrd="0" destOrd="0" parTransId="{26D6DFC0-9804-41CF-A499-687795C5BC97}" sibTransId="{77B8B366-7DC9-402D-9508-B9616F742714}"/>
    <dgm:cxn modelId="{AAF90DD9-14B9-2941-B98F-A7ED272AF56E}" type="presOf" srcId="{DF83678A-4DB5-4F13-B002-7BCABB7201FB}" destId="{83E61B64-3AE4-41BB-8A34-4417ED0C7D2F}" srcOrd="0" destOrd="0" presId="urn:microsoft.com/office/officeart/2018/2/layout/IconVerticalSolidList"/>
    <dgm:cxn modelId="{F02031DE-E30B-46B6-A61B-E3F8217302A4}" srcId="{C23B2F55-FB02-487D-9283-BD87BBE83911}" destId="{DDCE80DF-5F8D-4CBE-9AEF-09CAE17823AB}" srcOrd="4" destOrd="0" parTransId="{F7651829-6803-4D99-83D3-EACA51F8ECB0}" sibTransId="{DCEBF072-DE23-4289-8777-2AC0E9A4C2C1}"/>
    <dgm:cxn modelId="{07FA7AEA-F748-014B-BEB6-F6AF79C9B5FE}" type="presOf" srcId="{DDCE80DF-5F8D-4CBE-9AEF-09CAE17823AB}" destId="{CF9A7AA4-B63F-484E-981E-A6C5520E39D1}" srcOrd="0" destOrd="0" presId="urn:microsoft.com/office/officeart/2018/2/layout/IconVerticalSolidList"/>
    <dgm:cxn modelId="{B4A178EB-A194-094F-8D71-4624D86F2F8B}" type="presOf" srcId="{977FA951-4E67-4D29-9A6F-11AA9E2DD9EC}" destId="{3AE456B2-4434-4DFC-A8A8-5BF5AE13789E}" srcOrd="0" destOrd="0" presId="urn:microsoft.com/office/officeart/2018/2/layout/IconVerticalSolidList"/>
    <dgm:cxn modelId="{480564F3-9321-4F4B-A00D-D0BA2EF5C29D}" srcId="{102915BC-24BD-479D-BA90-CEF117B171A9}" destId="{DF83678A-4DB5-4F13-B002-7BCABB7201FB}" srcOrd="0" destOrd="0" parTransId="{42329946-8F1E-4062-BED9-71604D279505}" sibTransId="{574E0293-4152-4D13-B89C-4D8C00D1474C}"/>
    <dgm:cxn modelId="{067C9622-ED7E-304F-A121-4CF9575926E3}" type="presParOf" srcId="{44D32F29-FF62-42D6-AC11-5A70C0B71DA9}" destId="{2256E411-7F7E-4E5E-9F7F-2A74416AE547}" srcOrd="0" destOrd="0" presId="urn:microsoft.com/office/officeart/2018/2/layout/IconVerticalSolidList"/>
    <dgm:cxn modelId="{A9813C40-8AF1-204A-861E-BF0FF5DF4376}" type="presParOf" srcId="{2256E411-7F7E-4E5E-9F7F-2A74416AE547}" destId="{BC4F30DE-A8B1-4A38-B3FC-4E8CFA2A3743}" srcOrd="0" destOrd="0" presId="urn:microsoft.com/office/officeart/2018/2/layout/IconVerticalSolidList"/>
    <dgm:cxn modelId="{1470DC45-6EB4-474C-A82D-412DC6E5A1A9}" type="presParOf" srcId="{2256E411-7F7E-4E5E-9F7F-2A74416AE547}" destId="{F5494564-6A0F-4EB7-B310-29E6ECB945CA}" srcOrd="1" destOrd="0" presId="urn:microsoft.com/office/officeart/2018/2/layout/IconVerticalSolidList"/>
    <dgm:cxn modelId="{65879456-6EC1-F749-B592-FF5DA18FACDC}" type="presParOf" srcId="{2256E411-7F7E-4E5E-9F7F-2A74416AE547}" destId="{9B74AF98-A2DC-4E9D-AC25-EFAE021D6EA0}" srcOrd="2" destOrd="0" presId="urn:microsoft.com/office/officeart/2018/2/layout/IconVerticalSolidList"/>
    <dgm:cxn modelId="{2C2DA21E-F559-DB4F-938E-3728E88BC498}" type="presParOf" srcId="{2256E411-7F7E-4E5E-9F7F-2A74416AE547}" destId="{3142D00D-241C-45EB-8AE6-B4A839556D6A}" srcOrd="3" destOrd="0" presId="urn:microsoft.com/office/officeart/2018/2/layout/IconVerticalSolidList"/>
    <dgm:cxn modelId="{AC8A0565-2E93-F640-8CB4-030C166AA85C}" type="presParOf" srcId="{2256E411-7F7E-4E5E-9F7F-2A74416AE547}" destId="{C5991DE5-1E4A-45E0-98B2-ACFA8993248B}" srcOrd="4" destOrd="0" presId="urn:microsoft.com/office/officeart/2018/2/layout/IconVerticalSolidList"/>
    <dgm:cxn modelId="{1CA7E907-05A1-274A-BD5E-104032362974}" type="presParOf" srcId="{44D32F29-FF62-42D6-AC11-5A70C0B71DA9}" destId="{81A5350D-7294-43D5-A551-87E9FC14B54D}" srcOrd="1" destOrd="0" presId="urn:microsoft.com/office/officeart/2018/2/layout/IconVerticalSolidList"/>
    <dgm:cxn modelId="{BBF0C230-F25B-3949-8017-446807F4D22B}" type="presParOf" srcId="{44D32F29-FF62-42D6-AC11-5A70C0B71DA9}" destId="{C5CE58E2-0561-459E-AF0A-B383B55D6703}" srcOrd="2" destOrd="0" presId="urn:microsoft.com/office/officeart/2018/2/layout/IconVerticalSolidList"/>
    <dgm:cxn modelId="{E365B68E-95A5-B847-99DA-AB9F0B2A6BD1}" type="presParOf" srcId="{C5CE58E2-0561-459E-AF0A-B383B55D6703}" destId="{DC322DF4-CE81-4F08-9E8A-DD201EB87CCB}" srcOrd="0" destOrd="0" presId="urn:microsoft.com/office/officeart/2018/2/layout/IconVerticalSolidList"/>
    <dgm:cxn modelId="{77005E32-ED96-F14C-981A-0CFE165509B4}" type="presParOf" srcId="{C5CE58E2-0561-459E-AF0A-B383B55D6703}" destId="{F3FEB138-CBB8-4743-8BF5-85653B36ADBD}" srcOrd="1" destOrd="0" presId="urn:microsoft.com/office/officeart/2018/2/layout/IconVerticalSolidList"/>
    <dgm:cxn modelId="{1CBDA6C2-E895-EF47-9414-75B3FE7A93C2}" type="presParOf" srcId="{C5CE58E2-0561-459E-AF0A-B383B55D6703}" destId="{4B82B0DB-3E76-4A02-BE6C-2E2418FD8660}" srcOrd="2" destOrd="0" presId="urn:microsoft.com/office/officeart/2018/2/layout/IconVerticalSolidList"/>
    <dgm:cxn modelId="{A247212B-B630-8546-8763-E3FC79528E68}" type="presParOf" srcId="{C5CE58E2-0561-459E-AF0A-B383B55D6703}" destId="{09B851B8-5E53-46B1-93DF-2DEF0ADD184F}" srcOrd="3" destOrd="0" presId="urn:microsoft.com/office/officeart/2018/2/layout/IconVerticalSolidList"/>
    <dgm:cxn modelId="{E45349CD-8048-9544-8559-6B8786E90ACD}" type="presParOf" srcId="{C5CE58E2-0561-459E-AF0A-B383B55D6703}" destId="{9DC8B420-C6E4-4A91-9FDF-2282CF219179}" srcOrd="4" destOrd="0" presId="urn:microsoft.com/office/officeart/2018/2/layout/IconVerticalSolidList"/>
    <dgm:cxn modelId="{E3754AA3-5B9B-1947-A11C-4CBF27C9C33A}" type="presParOf" srcId="{44D32F29-FF62-42D6-AC11-5A70C0B71DA9}" destId="{E8831DD6-D0A3-4E7A-BDAC-ED332E1360C2}" srcOrd="3" destOrd="0" presId="urn:microsoft.com/office/officeart/2018/2/layout/IconVerticalSolidList"/>
    <dgm:cxn modelId="{9DC975CF-BFD5-8340-8ADE-02C5D65DBBF6}" type="presParOf" srcId="{44D32F29-FF62-42D6-AC11-5A70C0B71DA9}" destId="{1E5F2E0E-A844-4F4D-8F72-211565A2B8FD}" srcOrd="4" destOrd="0" presId="urn:microsoft.com/office/officeart/2018/2/layout/IconVerticalSolidList"/>
    <dgm:cxn modelId="{5F62D422-0BD0-E845-AB03-1F7FE2FE1053}" type="presParOf" srcId="{1E5F2E0E-A844-4F4D-8F72-211565A2B8FD}" destId="{781C633C-1975-43BD-8BF8-B16644A32B76}" srcOrd="0" destOrd="0" presId="urn:microsoft.com/office/officeart/2018/2/layout/IconVerticalSolidList"/>
    <dgm:cxn modelId="{88603087-39AB-8B43-8A2A-AE822BB75E7C}" type="presParOf" srcId="{1E5F2E0E-A844-4F4D-8F72-211565A2B8FD}" destId="{1D0D8ED2-26E7-40C3-99EA-EFCA6F4F797F}" srcOrd="1" destOrd="0" presId="urn:microsoft.com/office/officeart/2018/2/layout/IconVerticalSolidList"/>
    <dgm:cxn modelId="{3A492EE6-0A07-714C-94A1-C955F390F1AD}" type="presParOf" srcId="{1E5F2E0E-A844-4F4D-8F72-211565A2B8FD}" destId="{58B7A0E0-AD86-46AF-86DA-39473F8CEE02}" srcOrd="2" destOrd="0" presId="urn:microsoft.com/office/officeart/2018/2/layout/IconVerticalSolidList"/>
    <dgm:cxn modelId="{A04904C6-DC32-E54A-9CC2-79558878A38A}" type="presParOf" srcId="{1E5F2E0E-A844-4F4D-8F72-211565A2B8FD}" destId="{0CCF0B8A-14C3-410A-A5B2-235A028F59FC}" srcOrd="3" destOrd="0" presId="urn:microsoft.com/office/officeart/2018/2/layout/IconVerticalSolidList"/>
    <dgm:cxn modelId="{DC03CD68-E1DF-1C4C-A5DD-1BD9F77E51B7}" type="presParOf" srcId="{1E5F2E0E-A844-4F4D-8F72-211565A2B8FD}" destId="{3AE456B2-4434-4DFC-A8A8-5BF5AE13789E}" srcOrd="4" destOrd="0" presId="urn:microsoft.com/office/officeart/2018/2/layout/IconVerticalSolidList"/>
    <dgm:cxn modelId="{05147DFF-6D45-2E48-878D-197EDFF3D6E5}" type="presParOf" srcId="{44D32F29-FF62-42D6-AC11-5A70C0B71DA9}" destId="{D9C9DB1B-AB65-4997-889F-6970ED1BEF27}" srcOrd="5" destOrd="0" presId="urn:microsoft.com/office/officeart/2018/2/layout/IconVerticalSolidList"/>
    <dgm:cxn modelId="{A9E28021-2356-544D-AD11-058728CAFE6A}" type="presParOf" srcId="{44D32F29-FF62-42D6-AC11-5A70C0B71DA9}" destId="{7E546E15-225C-4CD6-BDDB-2949F315BFAE}" srcOrd="6" destOrd="0" presId="urn:microsoft.com/office/officeart/2018/2/layout/IconVerticalSolidList"/>
    <dgm:cxn modelId="{F9E642FF-2B6E-4341-8890-18C2F09B4018}" type="presParOf" srcId="{7E546E15-225C-4CD6-BDDB-2949F315BFAE}" destId="{CBFC0ADC-0034-4CA3-9605-D9B92B4D409F}" srcOrd="0" destOrd="0" presId="urn:microsoft.com/office/officeart/2018/2/layout/IconVerticalSolidList"/>
    <dgm:cxn modelId="{67113553-75AC-704A-83E9-B44FA9A2D64D}" type="presParOf" srcId="{7E546E15-225C-4CD6-BDDB-2949F315BFAE}" destId="{27BCA2CF-0CB8-435D-B44F-67D320AE9ABE}" srcOrd="1" destOrd="0" presId="urn:microsoft.com/office/officeart/2018/2/layout/IconVerticalSolidList"/>
    <dgm:cxn modelId="{337D79D4-F9A2-5D48-8706-F635481E0656}" type="presParOf" srcId="{7E546E15-225C-4CD6-BDDB-2949F315BFAE}" destId="{E1E3C464-1161-4068-9AC2-98AFDE8059AE}" srcOrd="2" destOrd="0" presId="urn:microsoft.com/office/officeart/2018/2/layout/IconVerticalSolidList"/>
    <dgm:cxn modelId="{5941A927-35A8-6745-BC97-998516B3478B}" type="presParOf" srcId="{7E546E15-225C-4CD6-BDDB-2949F315BFAE}" destId="{78B18C9D-56CA-4650-868B-8E5C0EA20310}" srcOrd="3" destOrd="0" presId="urn:microsoft.com/office/officeart/2018/2/layout/IconVerticalSolidList"/>
    <dgm:cxn modelId="{FDEAC93D-8711-1D4E-89B9-809BC80F835A}" type="presParOf" srcId="{7E546E15-225C-4CD6-BDDB-2949F315BFAE}" destId="{83E61B64-3AE4-41BB-8A34-4417ED0C7D2F}" srcOrd="4" destOrd="0" presId="urn:microsoft.com/office/officeart/2018/2/layout/IconVerticalSolidList"/>
    <dgm:cxn modelId="{F15C1061-4314-344D-A902-AE9BDCBF8CC8}" type="presParOf" srcId="{44D32F29-FF62-42D6-AC11-5A70C0B71DA9}" destId="{004F1A54-5723-43E4-9465-7B41318C744C}" srcOrd="7" destOrd="0" presId="urn:microsoft.com/office/officeart/2018/2/layout/IconVerticalSolidList"/>
    <dgm:cxn modelId="{B3593B72-4E01-FA4C-8096-1746E480795C}" type="presParOf" srcId="{44D32F29-FF62-42D6-AC11-5A70C0B71DA9}" destId="{75A6E9E7-709E-470E-8B38-DC571B8A7F03}" srcOrd="8" destOrd="0" presId="urn:microsoft.com/office/officeart/2018/2/layout/IconVerticalSolidList"/>
    <dgm:cxn modelId="{C6694534-A9C1-9C47-BA2E-5717A518B67A}" type="presParOf" srcId="{75A6E9E7-709E-470E-8B38-DC571B8A7F03}" destId="{01DA06FE-C83B-4D9D-AE5F-829AD0180BD8}" srcOrd="0" destOrd="0" presId="urn:microsoft.com/office/officeart/2018/2/layout/IconVerticalSolidList"/>
    <dgm:cxn modelId="{2FD73920-AAFD-F946-A24D-626B19E4B78F}" type="presParOf" srcId="{75A6E9E7-709E-470E-8B38-DC571B8A7F03}" destId="{C0840103-FB1B-468B-AD24-054E85E3AF4A}" srcOrd="1" destOrd="0" presId="urn:microsoft.com/office/officeart/2018/2/layout/IconVerticalSolidList"/>
    <dgm:cxn modelId="{B901E98E-98B8-2645-85D3-92C131C72F70}" type="presParOf" srcId="{75A6E9E7-709E-470E-8B38-DC571B8A7F03}" destId="{C1B20A2C-DA28-4266-80D6-2AD60FA0E7F4}" srcOrd="2" destOrd="0" presId="urn:microsoft.com/office/officeart/2018/2/layout/IconVerticalSolidList"/>
    <dgm:cxn modelId="{3849BC5A-1CA1-4A4A-8D36-B95CB10BCDAB}" type="presParOf" srcId="{75A6E9E7-709E-470E-8B38-DC571B8A7F03}" destId="{CF9A7AA4-B63F-484E-981E-A6C5520E39D1}" srcOrd="3" destOrd="0" presId="urn:microsoft.com/office/officeart/2018/2/layout/IconVerticalSolidList"/>
    <dgm:cxn modelId="{F224E035-F804-2041-B6AE-80E0D79E9130}" type="presParOf" srcId="{75A6E9E7-709E-470E-8B38-DC571B8A7F03}" destId="{D5F76FDC-EC71-451A-AC90-96C2EC0A775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E66347-D53B-4B3D-9E47-73D978B0F9E1}" type="doc">
      <dgm:prSet loTypeId="urn:microsoft.com/office/officeart/2018/2/layout/IconLabelDescription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2F169-EFAA-47E0-AF0E-A1E216B94A7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1: Steps for Implementation:</a:t>
          </a:r>
        </a:p>
      </dgm:t>
    </dgm:pt>
    <dgm:pt modelId="{9AFFD625-105F-42DD-ADD4-578E4B80C141}" type="parTrans" cxnId="{D5BF8EEB-F6E8-4805-8F8C-6D524B537D92}">
      <dgm:prSet/>
      <dgm:spPr/>
      <dgm:t>
        <a:bodyPr/>
        <a:lstStyle/>
        <a:p>
          <a:endParaRPr lang="en-US"/>
        </a:p>
      </dgm:t>
    </dgm:pt>
    <dgm:pt modelId="{1DDE58B3-A643-444B-B090-256613E5D5F7}" type="sibTrans" cxnId="{D5BF8EEB-F6E8-4805-8F8C-6D524B537D92}">
      <dgm:prSet/>
      <dgm:spPr/>
      <dgm:t>
        <a:bodyPr/>
        <a:lstStyle/>
        <a:p>
          <a:endParaRPr lang="en-US"/>
        </a:p>
      </dgm:t>
    </dgm:pt>
    <dgm:pt modelId="{D4EA5A2E-1C2D-405C-AB0B-AB40B72372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Assessment</a:t>
          </a:r>
        </a:p>
      </dgm:t>
    </dgm:pt>
    <dgm:pt modelId="{2DF656B4-47EF-45EA-912E-45B8E8F6C7A4}" type="parTrans" cxnId="{FA6D2F39-230B-4839-A1D8-300802F77739}">
      <dgm:prSet/>
      <dgm:spPr/>
      <dgm:t>
        <a:bodyPr/>
        <a:lstStyle/>
        <a:p>
          <a:endParaRPr lang="en-US"/>
        </a:p>
      </dgm:t>
    </dgm:pt>
    <dgm:pt modelId="{8AE43528-4B48-47D8-9184-873719C262F0}" type="sibTrans" cxnId="{FA6D2F39-230B-4839-A1D8-300802F77739}">
      <dgm:prSet/>
      <dgm:spPr/>
      <dgm:t>
        <a:bodyPr/>
        <a:lstStyle/>
        <a:p>
          <a:endParaRPr lang="en-US"/>
        </a:p>
      </dgm:t>
    </dgm:pt>
    <dgm:pt modelId="{19EE96DE-7944-4F69-919D-CA22E1B65A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Policy Integration</a:t>
          </a:r>
        </a:p>
      </dgm:t>
    </dgm:pt>
    <dgm:pt modelId="{7BE49ED0-8BB7-44AF-B496-806D8EAC4D6B}" type="parTrans" cxnId="{AAB8AEE5-FE3B-4823-A0D2-954AF796F08E}">
      <dgm:prSet/>
      <dgm:spPr/>
      <dgm:t>
        <a:bodyPr/>
        <a:lstStyle/>
        <a:p>
          <a:endParaRPr lang="en-US"/>
        </a:p>
      </dgm:t>
    </dgm:pt>
    <dgm:pt modelId="{22C372D0-38E7-4124-8DEC-F02EC26F5B2E}" type="sibTrans" cxnId="{AAB8AEE5-FE3B-4823-A0D2-954AF796F08E}">
      <dgm:prSet/>
      <dgm:spPr/>
      <dgm:t>
        <a:bodyPr/>
        <a:lstStyle/>
        <a:p>
          <a:endParaRPr lang="en-US"/>
        </a:p>
      </dgm:t>
    </dgm:pt>
    <dgm:pt modelId="{280C3187-12D1-47DE-8B0D-789475248F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Training Programs</a:t>
          </a:r>
        </a:p>
      </dgm:t>
    </dgm:pt>
    <dgm:pt modelId="{A40F630F-8921-4091-8399-2E56FDC60E68}" type="parTrans" cxnId="{8F93F094-4DA8-4253-A317-A40E727960DD}">
      <dgm:prSet/>
      <dgm:spPr/>
      <dgm:t>
        <a:bodyPr/>
        <a:lstStyle/>
        <a:p>
          <a:endParaRPr lang="en-US"/>
        </a:p>
      </dgm:t>
    </dgm:pt>
    <dgm:pt modelId="{35D06350-1863-475B-9D5F-644B9E59C9A4}" type="sibTrans" cxnId="{8F93F094-4DA8-4253-A317-A40E727960DD}">
      <dgm:prSet/>
      <dgm:spPr/>
      <dgm:t>
        <a:bodyPr/>
        <a:lstStyle/>
        <a:p>
          <a:endParaRPr lang="en-US"/>
        </a:p>
      </dgm:t>
    </dgm:pt>
    <dgm:pt modelId="{E2B6EDDD-9B99-4526-95F5-D802838F21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Monitoring and Evaluation</a:t>
          </a:r>
        </a:p>
      </dgm:t>
    </dgm:pt>
    <dgm:pt modelId="{C0A48E8F-C76E-4D21-8514-78D57A560D09}" type="parTrans" cxnId="{4A676F17-6A5C-4011-A1E4-CCCFB1BFCBC0}">
      <dgm:prSet/>
      <dgm:spPr/>
      <dgm:t>
        <a:bodyPr/>
        <a:lstStyle/>
        <a:p>
          <a:endParaRPr lang="en-US"/>
        </a:p>
      </dgm:t>
    </dgm:pt>
    <dgm:pt modelId="{85906286-13F8-4E0B-9E6D-77AD65DA28A1}" type="sibTrans" cxnId="{4A676F17-6A5C-4011-A1E4-CCCFB1BFCBC0}">
      <dgm:prSet/>
      <dgm:spPr/>
      <dgm:t>
        <a:bodyPr/>
        <a:lstStyle/>
        <a:p>
          <a:endParaRPr lang="en-US"/>
        </a:p>
      </dgm:t>
    </dgm:pt>
    <dgm:pt modelId="{6F4B3289-4F78-4C0C-AE59-24581E5AF4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2: Examples of Application: </a:t>
          </a:r>
        </a:p>
      </dgm:t>
    </dgm:pt>
    <dgm:pt modelId="{10BC336A-26FF-4E1E-BB8E-7C76AFBA931A}" type="parTrans" cxnId="{EF68F095-CA98-4BDC-9F84-4C2075F92A0E}">
      <dgm:prSet/>
      <dgm:spPr/>
      <dgm:t>
        <a:bodyPr/>
        <a:lstStyle/>
        <a:p>
          <a:endParaRPr lang="en-US"/>
        </a:p>
      </dgm:t>
    </dgm:pt>
    <dgm:pt modelId="{32CB52F1-FD27-4339-AD94-558B3BBE1F8B}" type="sibTrans" cxnId="{EF68F095-CA98-4BDC-9F84-4C2075F92A0E}">
      <dgm:prSet/>
      <dgm:spPr/>
      <dgm:t>
        <a:bodyPr/>
        <a:lstStyle/>
        <a:p>
          <a:endParaRPr lang="en-US"/>
        </a:p>
      </dgm:t>
    </dgm:pt>
    <dgm:pt modelId="{BBB9A6C2-77DC-451F-AD6D-FA85709F7A27}" type="pres">
      <dgm:prSet presAssocID="{96E66347-D53B-4B3D-9E47-73D978B0F9E1}" presName="root" presStyleCnt="0">
        <dgm:presLayoutVars>
          <dgm:dir/>
          <dgm:resizeHandles val="exact"/>
        </dgm:presLayoutVars>
      </dgm:prSet>
      <dgm:spPr/>
    </dgm:pt>
    <dgm:pt modelId="{1FB8D124-1C07-4E70-82DE-ABE69ABA8E99}" type="pres">
      <dgm:prSet presAssocID="{45E2F169-EFAA-47E0-AF0E-A1E216B94A74}" presName="compNode" presStyleCnt="0"/>
      <dgm:spPr/>
    </dgm:pt>
    <dgm:pt modelId="{DE54FBE2-920E-4B42-9359-DF15EC57C07B}" type="pres">
      <dgm:prSet presAssocID="{45E2F169-EFAA-47E0-AF0E-A1E216B94A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1979009-E935-4A2B-9206-EFFBD9C32C87}" type="pres">
      <dgm:prSet presAssocID="{45E2F169-EFAA-47E0-AF0E-A1E216B94A74}" presName="iconSpace" presStyleCnt="0"/>
      <dgm:spPr/>
    </dgm:pt>
    <dgm:pt modelId="{32CB4B5D-6033-412F-99F6-98D18ACFD477}" type="pres">
      <dgm:prSet presAssocID="{45E2F169-EFAA-47E0-AF0E-A1E216B94A74}" presName="parTx" presStyleLbl="revTx" presStyleIdx="0" presStyleCnt="4">
        <dgm:presLayoutVars>
          <dgm:chMax val="0"/>
          <dgm:chPref val="0"/>
        </dgm:presLayoutVars>
      </dgm:prSet>
      <dgm:spPr/>
    </dgm:pt>
    <dgm:pt modelId="{9BFB7390-46B8-4F03-A0A5-732D91DEE2C2}" type="pres">
      <dgm:prSet presAssocID="{45E2F169-EFAA-47E0-AF0E-A1E216B94A74}" presName="txSpace" presStyleCnt="0"/>
      <dgm:spPr/>
    </dgm:pt>
    <dgm:pt modelId="{5DE67333-8066-4F28-BCCF-2DDBA271DD92}" type="pres">
      <dgm:prSet presAssocID="{45E2F169-EFAA-47E0-AF0E-A1E216B94A74}" presName="desTx" presStyleLbl="revTx" presStyleIdx="1" presStyleCnt="4">
        <dgm:presLayoutVars/>
      </dgm:prSet>
      <dgm:spPr/>
    </dgm:pt>
    <dgm:pt modelId="{D77C217B-0D13-445B-B665-3EBDAE8EF9FB}" type="pres">
      <dgm:prSet presAssocID="{1DDE58B3-A643-444B-B090-256613E5D5F7}" presName="sibTrans" presStyleCnt="0"/>
      <dgm:spPr/>
    </dgm:pt>
    <dgm:pt modelId="{1FC0262F-94FD-4048-95E8-3201C4413C30}" type="pres">
      <dgm:prSet presAssocID="{6F4B3289-4F78-4C0C-AE59-24581E5AF49C}" presName="compNode" presStyleCnt="0"/>
      <dgm:spPr/>
    </dgm:pt>
    <dgm:pt modelId="{8006145F-B23C-4F6D-8482-B619D143426F}" type="pres">
      <dgm:prSet presAssocID="{6F4B3289-4F78-4C0C-AE59-24581E5AF4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F200D05-ECF4-4301-8DBA-F851EB38203C}" type="pres">
      <dgm:prSet presAssocID="{6F4B3289-4F78-4C0C-AE59-24581E5AF49C}" presName="iconSpace" presStyleCnt="0"/>
      <dgm:spPr/>
    </dgm:pt>
    <dgm:pt modelId="{20DECAA0-ABAE-4C40-82D8-0AB3F5F42A76}" type="pres">
      <dgm:prSet presAssocID="{6F4B3289-4F78-4C0C-AE59-24581E5AF49C}" presName="parTx" presStyleLbl="revTx" presStyleIdx="2" presStyleCnt="4">
        <dgm:presLayoutVars>
          <dgm:chMax val="0"/>
          <dgm:chPref val="0"/>
        </dgm:presLayoutVars>
      </dgm:prSet>
      <dgm:spPr/>
    </dgm:pt>
    <dgm:pt modelId="{169E3031-5822-4D35-8FC3-AFA69E41A530}" type="pres">
      <dgm:prSet presAssocID="{6F4B3289-4F78-4C0C-AE59-24581E5AF49C}" presName="txSpace" presStyleCnt="0"/>
      <dgm:spPr/>
    </dgm:pt>
    <dgm:pt modelId="{7F90BC2F-E97A-4E3A-B66B-603994554DB0}" type="pres">
      <dgm:prSet presAssocID="{6F4B3289-4F78-4C0C-AE59-24581E5AF49C}" presName="desTx" presStyleLbl="revTx" presStyleIdx="3" presStyleCnt="4">
        <dgm:presLayoutVars/>
      </dgm:prSet>
      <dgm:spPr/>
    </dgm:pt>
  </dgm:ptLst>
  <dgm:cxnLst>
    <dgm:cxn modelId="{4A676F17-6A5C-4011-A1E4-CCCFB1BFCBC0}" srcId="{45E2F169-EFAA-47E0-AF0E-A1E216B94A74}" destId="{E2B6EDDD-9B99-4526-95F5-D802838F2133}" srcOrd="3" destOrd="0" parTransId="{C0A48E8F-C76E-4D21-8514-78D57A560D09}" sibTransId="{85906286-13F8-4E0B-9E6D-77AD65DA28A1}"/>
    <dgm:cxn modelId="{FA6D2F39-230B-4839-A1D8-300802F77739}" srcId="{45E2F169-EFAA-47E0-AF0E-A1E216B94A74}" destId="{D4EA5A2E-1C2D-405C-AB0B-AB40B7237291}" srcOrd="0" destOrd="0" parTransId="{2DF656B4-47EF-45EA-912E-45B8E8F6C7A4}" sibTransId="{8AE43528-4B48-47D8-9184-873719C262F0}"/>
    <dgm:cxn modelId="{4220FD52-6D72-F64A-87E0-EFE3A7F31004}" type="presOf" srcId="{45E2F169-EFAA-47E0-AF0E-A1E216B94A74}" destId="{32CB4B5D-6033-412F-99F6-98D18ACFD477}" srcOrd="0" destOrd="0" presId="urn:microsoft.com/office/officeart/2018/2/layout/IconLabelDescriptionList"/>
    <dgm:cxn modelId="{B184B685-74E2-F74C-84EE-DE1743BC5196}" type="presOf" srcId="{6F4B3289-4F78-4C0C-AE59-24581E5AF49C}" destId="{20DECAA0-ABAE-4C40-82D8-0AB3F5F42A76}" srcOrd="0" destOrd="0" presId="urn:microsoft.com/office/officeart/2018/2/layout/IconLabelDescriptionList"/>
    <dgm:cxn modelId="{8F93F094-4DA8-4253-A317-A40E727960DD}" srcId="{45E2F169-EFAA-47E0-AF0E-A1E216B94A74}" destId="{280C3187-12D1-47DE-8B0D-789475248FFA}" srcOrd="2" destOrd="0" parTransId="{A40F630F-8921-4091-8399-2E56FDC60E68}" sibTransId="{35D06350-1863-475B-9D5F-644B9E59C9A4}"/>
    <dgm:cxn modelId="{EF68F095-CA98-4BDC-9F84-4C2075F92A0E}" srcId="{96E66347-D53B-4B3D-9E47-73D978B0F9E1}" destId="{6F4B3289-4F78-4C0C-AE59-24581E5AF49C}" srcOrd="1" destOrd="0" parTransId="{10BC336A-26FF-4E1E-BB8E-7C76AFBA931A}" sibTransId="{32CB52F1-FD27-4339-AD94-558B3BBE1F8B}"/>
    <dgm:cxn modelId="{3D0329A7-4A82-ED4A-8896-F83059FEA667}" type="presOf" srcId="{96E66347-D53B-4B3D-9E47-73D978B0F9E1}" destId="{BBB9A6C2-77DC-451F-AD6D-FA85709F7A27}" srcOrd="0" destOrd="0" presId="urn:microsoft.com/office/officeart/2018/2/layout/IconLabelDescriptionList"/>
    <dgm:cxn modelId="{3BD54AB4-BE34-704C-84E2-4CF0AF97B376}" type="presOf" srcId="{280C3187-12D1-47DE-8B0D-789475248FFA}" destId="{5DE67333-8066-4F28-BCCF-2DDBA271DD92}" srcOrd="0" destOrd="2" presId="urn:microsoft.com/office/officeart/2018/2/layout/IconLabelDescriptionList"/>
    <dgm:cxn modelId="{613B86DC-AC73-3F49-8A64-095573D9CBEF}" type="presOf" srcId="{E2B6EDDD-9B99-4526-95F5-D802838F2133}" destId="{5DE67333-8066-4F28-BCCF-2DDBA271DD92}" srcOrd="0" destOrd="3" presId="urn:microsoft.com/office/officeart/2018/2/layout/IconLabelDescriptionList"/>
    <dgm:cxn modelId="{AAB8AEE5-FE3B-4823-A0D2-954AF796F08E}" srcId="{45E2F169-EFAA-47E0-AF0E-A1E216B94A74}" destId="{19EE96DE-7944-4F69-919D-CA22E1B65AD8}" srcOrd="1" destOrd="0" parTransId="{7BE49ED0-8BB7-44AF-B496-806D8EAC4D6B}" sibTransId="{22C372D0-38E7-4124-8DEC-F02EC26F5B2E}"/>
    <dgm:cxn modelId="{D5BF8EEB-F6E8-4805-8F8C-6D524B537D92}" srcId="{96E66347-D53B-4B3D-9E47-73D978B0F9E1}" destId="{45E2F169-EFAA-47E0-AF0E-A1E216B94A74}" srcOrd="0" destOrd="0" parTransId="{9AFFD625-105F-42DD-ADD4-578E4B80C141}" sibTransId="{1DDE58B3-A643-444B-B090-256613E5D5F7}"/>
    <dgm:cxn modelId="{CCF2FDF4-4C70-7E4D-A1E4-93B2A21ECEE9}" type="presOf" srcId="{D4EA5A2E-1C2D-405C-AB0B-AB40B7237291}" destId="{5DE67333-8066-4F28-BCCF-2DDBA271DD92}" srcOrd="0" destOrd="0" presId="urn:microsoft.com/office/officeart/2018/2/layout/IconLabelDescriptionList"/>
    <dgm:cxn modelId="{73D56DF5-79A5-F343-A94F-EAB8C369B94F}" type="presOf" srcId="{19EE96DE-7944-4F69-919D-CA22E1B65AD8}" destId="{5DE67333-8066-4F28-BCCF-2DDBA271DD92}" srcOrd="0" destOrd="1" presId="urn:microsoft.com/office/officeart/2018/2/layout/IconLabelDescriptionList"/>
    <dgm:cxn modelId="{333F16F7-A06F-F743-81FC-EA8D6D80A457}" type="presParOf" srcId="{BBB9A6C2-77DC-451F-AD6D-FA85709F7A27}" destId="{1FB8D124-1C07-4E70-82DE-ABE69ABA8E99}" srcOrd="0" destOrd="0" presId="urn:microsoft.com/office/officeart/2018/2/layout/IconLabelDescriptionList"/>
    <dgm:cxn modelId="{29F1B07D-4EFA-984B-A866-63FC36495702}" type="presParOf" srcId="{1FB8D124-1C07-4E70-82DE-ABE69ABA8E99}" destId="{DE54FBE2-920E-4B42-9359-DF15EC57C07B}" srcOrd="0" destOrd="0" presId="urn:microsoft.com/office/officeart/2018/2/layout/IconLabelDescriptionList"/>
    <dgm:cxn modelId="{1FC3E91F-D139-2A40-B081-1B882CA41E3F}" type="presParOf" srcId="{1FB8D124-1C07-4E70-82DE-ABE69ABA8E99}" destId="{C1979009-E935-4A2B-9206-EFFBD9C32C87}" srcOrd="1" destOrd="0" presId="urn:microsoft.com/office/officeart/2018/2/layout/IconLabelDescriptionList"/>
    <dgm:cxn modelId="{57990EC4-17EE-AB4D-92D8-3E6C647394E1}" type="presParOf" srcId="{1FB8D124-1C07-4E70-82DE-ABE69ABA8E99}" destId="{32CB4B5D-6033-412F-99F6-98D18ACFD477}" srcOrd="2" destOrd="0" presId="urn:microsoft.com/office/officeart/2018/2/layout/IconLabelDescriptionList"/>
    <dgm:cxn modelId="{687B2715-0789-C84A-A12B-DFEA5023F36A}" type="presParOf" srcId="{1FB8D124-1C07-4E70-82DE-ABE69ABA8E99}" destId="{9BFB7390-46B8-4F03-A0A5-732D91DEE2C2}" srcOrd="3" destOrd="0" presId="urn:microsoft.com/office/officeart/2018/2/layout/IconLabelDescriptionList"/>
    <dgm:cxn modelId="{22FCE1DB-CE6B-4B40-AD26-649A012E419C}" type="presParOf" srcId="{1FB8D124-1C07-4E70-82DE-ABE69ABA8E99}" destId="{5DE67333-8066-4F28-BCCF-2DDBA271DD92}" srcOrd="4" destOrd="0" presId="urn:microsoft.com/office/officeart/2018/2/layout/IconLabelDescriptionList"/>
    <dgm:cxn modelId="{9A8422E8-34BC-B64B-8D01-70DD14A42FE1}" type="presParOf" srcId="{BBB9A6C2-77DC-451F-AD6D-FA85709F7A27}" destId="{D77C217B-0D13-445B-B665-3EBDAE8EF9FB}" srcOrd="1" destOrd="0" presId="urn:microsoft.com/office/officeart/2018/2/layout/IconLabelDescriptionList"/>
    <dgm:cxn modelId="{F6B0E111-5CF7-1844-870D-DC72C3C8305B}" type="presParOf" srcId="{BBB9A6C2-77DC-451F-AD6D-FA85709F7A27}" destId="{1FC0262F-94FD-4048-95E8-3201C4413C30}" srcOrd="2" destOrd="0" presId="urn:microsoft.com/office/officeart/2018/2/layout/IconLabelDescriptionList"/>
    <dgm:cxn modelId="{62918C51-E2AD-AF42-8D02-5EE1AAE558DB}" type="presParOf" srcId="{1FC0262F-94FD-4048-95E8-3201C4413C30}" destId="{8006145F-B23C-4F6D-8482-B619D143426F}" srcOrd="0" destOrd="0" presId="urn:microsoft.com/office/officeart/2018/2/layout/IconLabelDescriptionList"/>
    <dgm:cxn modelId="{0F599A02-E750-414A-B34A-47FF76AF930A}" type="presParOf" srcId="{1FC0262F-94FD-4048-95E8-3201C4413C30}" destId="{AF200D05-ECF4-4301-8DBA-F851EB38203C}" srcOrd="1" destOrd="0" presId="urn:microsoft.com/office/officeart/2018/2/layout/IconLabelDescriptionList"/>
    <dgm:cxn modelId="{6F073260-0B75-924B-A0C7-C7688DBBF4BF}" type="presParOf" srcId="{1FC0262F-94FD-4048-95E8-3201C4413C30}" destId="{20DECAA0-ABAE-4C40-82D8-0AB3F5F42A76}" srcOrd="2" destOrd="0" presId="urn:microsoft.com/office/officeart/2018/2/layout/IconLabelDescriptionList"/>
    <dgm:cxn modelId="{5C3FED4B-A8AA-3740-AB69-B8A9C737C82B}" type="presParOf" srcId="{1FC0262F-94FD-4048-95E8-3201C4413C30}" destId="{169E3031-5822-4D35-8FC3-AFA69E41A530}" srcOrd="3" destOrd="0" presId="urn:microsoft.com/office/officeart/2018/2/layout/IconLabelDescriptionList"/>
    <dgm:cxn modelId="{C62502D8-AC02-0645-9486-6405985F0423}" type="presParOf" srcId="{1FC0262F-94FD-4048-95E8-3201C4413C30}" destId="{7F90BC2F-E97A-4E3A-B66B-603994554DB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409ED-6704-48C8-A907-45C0D48F1FB4}">
      <dsp:nvSpPr>
        <dsp:cNvPr id="0" name=""/>
        <dsp:cNvSpPr/>
      </dsp:nvSpPr>
      <dsp:spPr>
        <a:xfrm>
          <a:off x="748802" y="2015"/>
          <a:ext cx="817066" cy="81706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718A5-115C-4758-862D-C8D9A89EE342}">
      <dsp:nvSpPr>
        <dsp:cNvPr id="0" name=""/>
        <dsp:cNvSpPr/>
      </dsp:nvSpPr>
      <dsp:spPr>
        <a:xfrm>
          <a:off x="922930" y="176144"/>
          <a:ext cx="468808" cy="468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C2C87-2C27-4AF9-B92C-29D182AFF8DC}">
      <dsp:nvSpPr>
        <dsp:cNvPr id="0" name=""/>
        <dsp:cNvSpPr/>
      </dsp:nvSpPr>
      <dsp:spPr>
        <a:xfrm>
          <a:off x="487608" y="1073577"/>
          <a:ext cx="1339453" cy="53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baseline="0"/>
            <a:t>What is it?</a:t>
          </a:r>
          <a:endParaRPr lang="en-US" sz="1700" kern="1200"/>
        </a:p>
      </dsp:txBody>
      <dsp:txXfrm>
        <a:off x="487608" y="1073577"/>
        <a:ext cx="1339453" cy="535781"/>
      </dsp:txXfrm>
    </dsp:sp>
    <dsp:sp modelId="{A8AE56CB-3599-41E4-9FAD-523C586A70BA}">
      <dsp:nvSpPr>
        <dsp:cNvPr id="0" name=""/>
        <dsp:cNvSpPr/>
      </dsp:nvSpPr>
      <dsp:spPr>
        <a:xfrm>
          <a:off x="2322659" y="2015"/>
          <a:ext cx="817066" cy="81706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12F80-7A67-4368-B0FA-EAAABDE8C2A1}">
      <dsp:nvSpPr>
        <dsp:cNvPr id="0" name=""/>
        <dsp:cNvSpPr/>
      </dsp:nvSpPr>
      <dsp:spPr>
        <a:xfrm>
          <a:off x="2496788" y="176144"/>
          <a:ext cx="468808" cy="468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B79F4-4156-42E0-83EE-5A2152CD5562}">
      <dsp:nvSpPr>
        <dsp:cNvPr id="0" name=""/>
        <dsp:cNvSpPr/>
      </dsp:nvSpPr>
      <dsp:spPr>
        <a:xfrm>
          <a:off x="2061466" y="1073577"/>
          <a:ext cx="1339453" cy="53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baseline="0" dirty="0"/>
            <a:t>Why is it Important?</a:t>
          </a:r>
          <a:endParaRPr lang="en-US" sz="1700" kern="1200" dirty="0"/>
        </a:p>
      </dsp:txBody>
      <dsp:txXfrm>
        <a:off x="2061466" y="1073577"/>
        <a:ext cx="1339453" cy="535781"/>
      </dsp:txXfrm>
    </dsp:sp>
    <dsp:sp modelId="{89BD8241-82CB-4BE9-A047-80A8B87F78A7}">
      <dsp:nvSpPr>
        <dsp:cNvPr id="0" name=""/>
        <dsp:cNvSpPr/>
      </dsp:nvSpPr>
      <dsp:spPr>
        <a:xfrm>
          <a:off x="1535730" y="1944222"/>
          <a:ext cx="817066" cy="81706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32D54-131B-4E74-9026-B34558F5C831}">
      <dsp:nvSpPr>
        <dsp:cNvPr id="0" name=""/>
        <dsp:cNvSpPr/>
      </dsp:nvSpPr>
      <dsp:spPr>
        <a:xfrm>
          <a:off x="1709859" y="2118351"/>
          <a:ext cx="468808" cy="4688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3F675-B35E-42A2-8F55-E3F58B85F1BD}">
      <dsp:nvSpPr>
        <dsp:cNvPr id="0" name=""/>
        <dsp:cNvSpPr/>
      </dsp:nvSpPr>
      <dsp:spPr>
        <a:xfrm>
          <a:off x="1274537" y="3015784"/>
          <a:ext cx="1339453" cy="53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baseline="0"/>
            <a:t>Why is it Sufficient?</a:t>
          </a:r>
          <a:endParaRPr lang="en-US" sz="1700" kern="1200"/>
        </a:p>
      </dsp:txBody>
      <dsp:txXfrm>
        <a:off x="1274537" y="3015784"/>
        <a:ext cx="1339453" cy="535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2434E-3518-E942-A8D6-EB087361D0B8}">
      <dsp:nvSpPr>
        <dsp:cNvPr id="0" name=""/>
        <dsp:cNvSpPr/>
      </dsp:nvSpPr>
      <dsp:spPr>
        <a:xfrm>
          <a:off x="6781488" y="16334"/>
          <a:ext cx="1211223" cy="1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Observation of equal treatment in the workplace</a:t>
          </a:r>
          <a:endParaRPr lang="en-US" sz="1300" kern="1200"/>
        </a:p>
      </dsp:txBody>
      <dsp:txXfrm>
        <a:off x="6781488" y="16334"/>
        <a:ext cx="1211223" cy="1211223"/>
      </dsp:txXfrm>
    </dsp:sp>
    <dsp:sp modelId="{08498C87-5D47-A946-B379-0398114A6527}">
      <dsp:nvSpPr>
        <dsp:cNvPr id="0" name=""/>
        <dsp:cNvSpPr/>
      </dsp:nvSpPr>
      <dsp:spPr>
        <a:xfrm>
          <a:off x="3076391" y="3911"/>
          <a:ext cx="5918192" cy="5918192"/>
        </a:xfrm>
        <a:prstGeom prst="circularArrow">
          <a:avLst>
            <a:gd name="adj1" fmla="val 3991"/>
            <a:gd name="adj2" fmla="val 250360"/>
            <a:gd name="adj3" fmla="val 20572878"/>
            <a:gd name="adj4" fmla="val 1898330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642E-61AC-634F-8FDA-82672D95B7D1}">
      <dsp:nvSpPr>
        <dsp:cNvPr id="0" name=""/>
        <dsp:cNvSpPr/>
      </dsp:nvSpPr>
      <dsp:spPr>
        <a:xfrm>
          <a:off x="8133101" y="2357395"/>
          <a:ext cx="1211223" cy="1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Check of HR Processes</a:t>
          </a:r>
          <a:endParaRPr lang="en-US" sz="1300" kern="1200"/>
        </a:p>
      </dsp:txBody>
      <dsp:txXfrm>
        <a:off x="8133101" y="2357395"/>
        <a:ext cx="1211223" cy="1211223"/>
      </dsp:txXfrm>
    </dsp:sp>
    <dsp:sp modelId="{7DEB0EAB-888C-A74E-82E5-B9A46D5B72D8}">
      <dsp:nvSpPr>
        <dsp:cNvPr id="0" name=""/>
        <dsp:cNvSpPr/>
      </dsp:nvSpPr>
      <dsp:spPr>
        <a:xfrm>
          <a:off x="3076391" y="3911"/>
          <a:ext cx="5918192" cy="5918192"/>
        </a:xfrm>
        <a:prstGeom prst="circularArrow">
          <a:avLst>
            <a:gd name="adj1" fmla="val 3991"/>
            <a:gd name="adj2" fmla="val 250360"/>
            <a:gd name="adj3" fmla="val 2366332"/>
            <a:gd name="adj4" fmla="val 776761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33F68-1840-7C4F-AA34-3982629CFF82}">
      <dsp:nvSpPr>
        <dsp:cNvPr id="0" name=""/>
        <dsp:cNvSpPr/>
      </dsp:nvSpPr>
      <dsp:spPr>
        <a:xfrm>
          <a:off x="6781488" y="4698457"/>
          <a:ext cx="1211223" cy="1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Participation and observation in diversity trainings</a:t>
          </a:r>
          <a:endParaRPr lang="en-US" sz="1300" kern="1200"/>
        </a:p>
      </dsp:txBody>
      <dsp:txXfrm>
        <a:off x="6781488" y="4698457"/>
        <a:ext cx="1211223" cy="1211223"/>
      </dsp:txXfrm>
    </dsp:sp>
    <dsp:sp modelId="{85C56C3B-2330-2147-86EA-8E0FC71C92C8}">
      <dsp:nvSpPr>
        <dsp:cNvPr id="0" name=""/>
        <dsp:cNvSpPr/>
      </dsp:nvSpPr>
      <dsp:spPr>
        <a:xfrm>
          <a:off x="3076391" y="3911"/>
          <a:ext cx="5918192" cy="5918192"/>
        </a:xfrm>
        <a:prstGeom prst="circularArrow">
          <a:avLst>
            <a:gd name="adj1" fmla="val 3991"/>
            <a:gd name="adj2" fmla="val 250360"/>
            <a:gd name="adj3" fmla="val 6110819"/>
            <a:gd name="adj4" fmla="val 4438821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A404E-2B33-D541-BF0D-0614C3FDC5E5}">
      <dsp:nvSpPr>
        <dsp:cNvPr id="0" name=""/>
        <dsp:cNvSpPr/>
      </dsp:nvSpPr>
      <dsp:spPr>
        <a:xfrm>
          <a:off x="4078263" y="4698457"/>
          <a:ext cx="1211223" cy="1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Assessing the diversity related communications</a:t>
          </a:r>
          <a:endParaRPr lang="en-US" sz="1300" kern="1200"/>
        </a:p>
      </dsp:txBody>
      <dsp:txXfrm>
        <a:off x="4078263" y="4698457"/>
        <a:ext cx="1211223" cy="1211223"/>
      </dsp:txXfrm>
    </dsp:sp>
    <dsp:sp modelId="{94CE9C9F-4774-AF4A-A9AE-6A7659801EEE}">
      <dsp:nvSpPr>
        <dsp:cNvPr id="0" name=""/>
        <dsp:cNvSpPr/>
      </dsp:nvSpPr>
      <dsp:spPr>
        <a:xfrm>
          <a:off x="3076391" y="3911"/>
          <a:ext cx="5918192" cy="5918192"/>
        </a:xfrm>
        <a:prstGeom prst="circularArrow">
          <a:avLst>
            <a:gd name="adj1" fmla="val 3991"/>
            <a:gd name="adj2" fmla="val 250360"/>
            <a:gd name="adj3" fmla="val 9772878"/>
            <a:gd name="adj4" fmla="val 818330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20137-1E94-B949-9CA9-2F7E7FE8F5F3}">
      <dsp:nvSpPr>
        <dsp:cNvPr id="0" name=""/>
        <dsp:cNvSpPr/>
      </dsp:nvSpPr>
      <dsp:spPr>
        <a:xfrm>
          <a:off x="2726651" y="2357395"/>
          <a:ext cx="1211223" cy="1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Observation of diversity in various business functions</a:t>
          </a:r>
          <a:endParaRPr lang="en-US" sz="1300" kern="1200"/>
        </a:p>
      </dsp:txBody>
      <dsp:txXfrm>
        <a:off x="2726651" y="2357395"/>
        <a:ext cx="1211223" cy="1211223"/>
      </dsp:txXfrm>
    </dsp:sp>
    <dsp:sp modelId="{6C31C35D-E9E9-1F49-8131-66139CE357B0}">
      <dsp:nvSpPr>
        <dsp:cNvPr id="0" name=""/>
        <dsp:cNvSpPr/>
      </dsp:nvSpPr>
      <dsp:spPr>
        <a:xfrm>
          <a:off x="3076391" y="3911"/>
          <a:ext cx="5918192" cy="5918192"/>
        </a:xfrm>
        <a:prstGeom prst="circularArrow">
          <a:avLst>
            <a:gd name="adj1" fmla="val 3991"/>
            <a:gd name="adj2" fmla="val 250360"/>
            <a:gd name="adj3" fmla="val 13166332"/>
            <a:gd name="adj4" fmla="val 11576761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21BCD-7468-E54C-9FB1-F7EC8DD99067}">
      <dsp:nvSpPr>
        <dsp:cNvPr id="0" name=""/>
        <dsp:cNvSpPr/>
      </dsp:nvSpPr>
      <dsp:spPr>
        <a:xfrm>
          <a:off x="4078263" y="16334"/>
          <a:ext cx="1211223" cy="121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Verify if the organization evaluates diversity and inclusion regularly.</a:t>
          </a:r>
          <a:endParaRPr lang="en-US" sz="1300" kern="1200"/>
        </a:p>
      </dsp:txBody>
      <dsp:txXfrm>
        <a:off x="4078263" y="16334"/>
        <a:ext cx="1211223" cy="1211223"/>
      </dsp:txXfrm>
    </dsp:sp>
    <dsp:sp modelId="{17306F84-FCD7-304C-A94B-26A35BB20EDF}">
      <dsp:nvSpPr>
        <dsp:cNvPr id="0" name=""/>
        <dsp:cNvSpPr/>
      </dsp:nvSpPr>
      <dsp:spPr>
        <a:xfrm>
          <a:off x="3076391" y="3911"/>
          <a:ext cx="5918192" cy="5918192"/>
        </a:xfrm>
        <a:prstGeom prst="circularArrow">
          <a:avLst>
            <a:gd name="adj1" fmla="val 3991"/>
            <a:gd name="adj2" fmla="val 250360"/>
            <a:gd name="adj3" fmla="val 16910819"/>
            <a:gd name="adj4" fmla="val 15238821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30DE-A8B1-4A38-B3FC-4E8CFA2A3743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4564-6A0F-4EB7-B310-29E6ECB945CA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2D00D-241C-45EB-8AE6-B4A839556D6A}">
      <dsp:nvSpPr>
        <dsp:cNvPr id="0" name=""/>
        <dsp:cNvSpPr/>
      </dsp:nvSpPr>
      <dsp:spPr>
        <a:xfrm>
          <a:off x="1064041" y="432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Enhancing</a:t>
          </a:r>
        </a:p>
      </dsp:txBody>
      <dsp:txXfrm>
        <a:off x="1064041" y="4325"/>
        <a:ext cx="3105230" cy="921248"/>
      </dsp:txXfrm>
    </dsp:sp>
    <dsp:sp modelId="{C5991DE5-1E4A-45E0-98B2-ACFA8993248B}">
      <dsp:nvSpPr>
        <dsp:cNvPr id="0" name=""/>
        <dsp:cNvSpPr/>
      </dsp:nvSpPr>
      <dsp:spPr>
        <a:xfrm>
          <a:off x="4169272" y="432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Enhancing Diversity and Inclusion Efforts</a:t>
          </a:r>
        </a:p>
      </dsp:txBody>
      <dsp:txXfrm>
        <a:off x="4169272" y="4325"/>
        <a:ext cx="2731239" cy="921248"/>
      </dsp:txXfrm>
    </dsp:sp>
    <dsp:sp modelId="{DC322DF4-CE81-4F08-9E8A-DD201EB87CCB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EB138-CBB8-4743-8BF5-85653B36ADBD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851B8-5E53-46B1-93DF-2DEF0ADD184F}">
      <dsp:nvSpPr>
        <dsp:cNvPr id="0" name=""/>
        <dsp:cNvSpPr/>
      </dsp:nvSpPr>
      <dsp:spPr>
        <a:xfrm>
          <a:off x="1064041" y="115588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Aligning</a:t>
          </a:r>
        </a:p>
      </dsp:txBody>
      <dsp:txXfrm>
        <a:off x="1064041" y="1155885"/>
        <a:ext cx="3105230" cy="921248"/>
      </dsp:txXfrm>
    </dsp:sp>
    <dsp:sp modelId="{9DC8B420-C6E4-4A91-9FDF-2282CF219179}">
      <dsp:nvSpPr>
        <dsp:cNvPr id="0" name=""/>
        <dsp:cNvSpPr/>
      </dsp:nvSpPr>
      <dsp:spPr>
        <a:xfrm>
          <a:off x="4169272" y="115588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Aligning with Existing Strategies</a:t>
          </a:r>
        </a:p>
      </dsp:txBody>
      <dsp:txXfrm>
        <a:off x="4169272" y="1155885"/>
        <a:ext cx="2731239" cy="921248"/>
      </dsp:txXfrm>
    </dsp:sp>
    <dsp:sp modelId="{781C633C-1975-43BD-8BF8-B16644A32B76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D8ED2-26E7-40C3-99EA-EFCA6F4F797F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0B8A-14C3-410A-A5B2-235A028F59FC}">
      <dsp:nvSpPr>
        <dsp:cNvPr id="0" name=""/>
        <dsp:cNvSpPr/>
      </dsp:nvSpPr>
      <dsp:spPr>
        <a:xfrm>
          <a:off x="1064041" y="2307446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Creating</a:t>
          </a:r>
        </a:p>
      </dsp:txBody>
      <dsp:txXfrm>
        <a:off x="1064041" y="2307446"/>
        <a:ext cx="3105230" cy="921248"/>
      </dsp:txXfrm>
    </dsp:sp>
    <dsp:sp modelId="{3AE456B2-4434-4DFC-A8A8-5BF5AE13789E}">
      <dsp:nvSpPr>
        <dsp:cNvPr id="0" name=""/>
        <dsp:cNvSpPr/>
      </dsp:nvSpPr>
      <dsp:spPr>
        <a:xfrm>
          <a:off x="4169272" y="2307446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Creating Equitable Opportunities </a:t>
          </a:r>
        </a:p>
      </dsp:txBody>
      <dsp:txXfrm>
        <a:off x="4169272" y="2307446"/>
        <a:ext cx="2731239" cy="921248"/>
      </dsp:txXfrm>
    </dsp:sp>
    <dsp:sp modelId="{CBFC0ADC-0034-4CA3-9605-D9B92B4D409F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CA2CF-0CB8-435D-B44F-67D320AE9ABE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C9D-56CA-4650-868B-8E5C0EA20310}">
      <dsp:nvSpPr>
        <dsp:cNvPr id="0" name=""/>
        <dsp:cNvSpPr/>
      </dsp:nvSpPr>
      <dsp:spPr>
        <a:xfrm>
          <a:off x="1064041" y="3459006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Improving</a:t>
          </a:r>
        </a:p>
      </dsp:txBody>
      <dsp:txXfrm>
        <a:off x="1064041" y="3459006"/>
        <a:ext cx="3105230" cy="921248"/>
      </dsp:txXfrm>
    </dsp:sp>
    <dsp:sp modelId="{83E61B64-3AE4-41BB-8A34-4417ED0C7D2F}">
      <dsp:nvSpPr>
        <dsp:cNvPr id="0" name=""/>
        <dsp:cNvSpPr/>
      </dsp:nvSpPr>
      <dsp:spPr>
        <a:xfrm>
          <a:off x="4169272" y="3459006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Improving Institutional Reputation</a:t>
          </a:r>
        </a:p>
      </dsp:txBody>
      <dsp:txXfrm>
        <a:off x="4169272" y="3459006"/>
        <a:ext cx="2731239" cy="921248"/>
      </dsp:txXfrm>
    </dsp:sp>
    <dsp:sp modelId="{01DA06FE-C83B-4D9D-AE5F-829AD0180BD8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40103-FB1B-468B-AD24-054E85E3AF4A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7AA4-B63F-484E-981E-A6C5520E39D1}">
      <dsp:nvSpPr>
        <dsp:cNvPr id="0" name=""/>
        <dsp:cNvSpPr/>
      </dsp:nvSpPr>
      <dsp:spPr>
        <a:xfrm>
          <a:off x="1064041" y="4610567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Having</a:t>
          </a:r>
        </a:p>
      </dsp:txBody>
      <dsp:txXfrm>
        <a:off x="1064041" y="4610567"/>
        <a:ext cx="3105230" cy="921248"/>
      </dsp:txXfrm>
    </dsp:sp>
    <dsp:sp modelId="{D5F76FDC-EC71-451A-AC90-96C2EC0A775B}">
      <dsp:nvSpPr>
        <dsp:cNvPr id="0" name=""/>
        <dsp:cNvSpPr/>
      </dsp:nvSpPr>
      <dsp:spPr>
        <a:xfrm>
          <a:off x="4169272" y="4610567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Having Key Benefits</a:t>
          </a:r>
        </a:p>
      </dsp:txBody>
      <dsp:txXfrm>
        <a:off x="4169272" y="4610567"/>
        <a:ext cx="2731239" cy="921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4FBE2-920E-4B42-9359-DF15EC57C07B}">
      <dsp:nvSpPr>
        <dsp:cNvPr id="0" name=""/>
        <dsp:cNvSpPr/>
      </dsp:nvSpPr>
      <dsp:spPr>
        <a:xfrm>
          <a:off x="559800" y="30648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B4B5D-6033-412F-99F6-98D18ACFD477}">
      <dsp:nvSpPr>
        <dsp:cNvPr id="0" name=""/>
        <dsp:cNvSpPr/>
      </dsp:nvSpPr>
      <dsp:spPr>
        <a:xfrm>
          <a:off x="559800" y="19792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1: Steps for Implementation:</a:t>
          </a:r>
        </a:p>
      </dsp:txBody>
      <dsp:txXfrm>
        <a:off x="559800" y="1979234"/>
        <a:ext cx="4320000" cy="648000"/>
      </dsp:txXfrm>
    </dsp:sp>
    <dsp:sp modelId="{5DE67333-8066-4F28-BCCF-2DDBA271DD92}">
      <dsp:nvSpPr>
        <dsp:cNvPr id="0" name=""/>
        <dsp:cNvSpPr/>
      </dsp:nvSpPr>
      <dsp:spPr>
        <a:xfrm>
          <a:off x="559800" y="2702001"/>
          <a:ext cx="4320000" cy="1342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Assessment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Policy Integration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 Programs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Monitoring and Evaluation</a:t>
          </a:r>
        </a:p>
      </dsp:txBody>
      <dsp:txXfrm>
        <a:off x="559800" y="2702001"/>
        <a:ext cx="4320000" cy="1342851"/>
      </dsp:txXfrm>
    </dsp:sp>
    <dsp:sp modelId="{8006145F-B23C-4F6D-8482-B619D143426F}">
      <dsp:nvSpPr>
        <dsp:cNvPr id="0" name=""/>
        <dsp:cNvSpPr/>
      </dsp:nvSpPr>
      <dsp:spPr>
        <a:xfrm>
          <a:off x="5635800" y="30648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DECAA0-ABAE-4C40-82D8-0AB3F5F42A76}">
      <dsp:nvSpPr>
        <dsp:cNvPr id="0" name=""/>
        <dsp:cNvSpPr/>
      </dsp:nvSpPr>
      <dsp:spPr>
        <a:xfrm>
          <a:off x="5635800" y="19792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2: Examples of Application: </a:t>
          </a:r>
        </a:p>
      </dsp:txBody>
      <dsp:txXfrm>
        <a:off x="5635800" y="1979234"/>
        <a:ext cx="4320000" cy="648000"/>
      </dsp:txXfrm>
    </dsp:sp>
    <dsp:sp modelId="{7F90BC2F-E97A-4E3A-B66B-603994554DB0}">
      <dsp:nvSpPr>
        <dsp:cNvPr id="0" name=""/>
        <dsp:cNvSpPr/>
      </dsp:nvSpPr>
      <dsp:spPr>
        <a:xfrm>
          <a:off x="5635800" y="2702001"/>
          <a:ext cx="4320000" cy="1342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2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5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0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queerformat.de/" TargetMode="External"/><Relationship Id="rId3" Type="http://schemas.openxmlformats.org/officeDocument/2006/relationships/hyperlink" Target="https://www.deutschland.de/en/topic/knowledge/improving-access-to-education-initiatives-in-germany" TargetMode="External"/><Relationship Id="rId7" Type="http://schemas.openxmlformats.org/officeDocument/2006/relationships/hyperlink" Target="https://www.bildungsserver.de/innovationsportal/innovationsprojekt.html?innovationsprojekte_id=847" TargetMode="External"/><Relationship Id="rId2" Type="http://schemas.openxmlformats.org/officeDocument/2006/relationships/hyperlink" Target="https://www.tuvsud.com/en/-/media/global/pdf-files/brochures-and-infosheets/tuv-sud-iso-30415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elcomecenter-sachsen-anhalt.de/en/information-library-infothek/counselling-and-support/interculturalism-and-dealing-with-diversity/acquiring-intercultural-competence" TargetMode="External"/><Relationship Id="rId5" Type="http://schemas.openxmlformats.org/officeDocument/2006/relationships/hyperlink" Target="https://www.dnv.com/about/" TargetMode="External"/><Relationship Id="rId4" Type="http://schemas.openxmlformats.org/officeDocument/2006/relationships/hyperlink" Target="https://www.iso.org/obp/ui/en/#iso:std:iso:30415:ed-1:v1: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linger-grohmann.com/en.projects.comprehensive-school-marie-kahle.html.%20Accessed%2011%20Feb.%202025" TargetMode="External"/><Relationship Id="rId2" Type="http://schemas.openxmlformats.org/officeDocument/2006/relationships/hyperlink" Target="https://www.dnv.de/contact/headquarter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lmu.de/en/workspace-for-students/international-student-guide/" TargetMode="External"/><Relationship Id="rId4" Type="http://schemas.openxmlformats.org/officeDocument/2006/relationships/hyperlink" Target="https://www.gsp.uni-freiburg.de/institutions/university-of-cape-tow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A48C61-8115-03D9-8996-6AF25C6FE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74" y="2204581"/>
            <a:ext cx="5842042" cy="35983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  <a:t>International Diversity Standards according to ISO 30415</a:t>
            </a:r>
            <a:b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</a:br>
            <a:b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</a:br>
            <a: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  <a:t>How can they serve and be implemented in Sachsen-Anhalt’s Educational Institutions?         </a:t>
            </a:r>
            <a:b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</a:br>
            <a:b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</a:br>
            <a: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  <a:t>							</a:t>
            </a:r>
            <a:b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</a:br>
            <a:r>
              <a:rPr lang="en-US" sz="2800" kern="1200" dirty="0">
                <a:solidFill>
                  <a:schemeClr val="tx2"/>
                </a:solidFill>
                <a:latin typeface="Times" pitchFamily="2" charset="0"/>
              </a:rPr>
              <a:t>Presented By: Razia Gul Mohammad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67C58-DDA8-C017-C9DA-99BCC870DA4F}"/>
              </a:ext>
            </a:extLst>
          </p:cNvPr>
          <p:cNvSpPr txBox="1"/>
          <p:nvPr/>
        </p:nvSpPr>
        <p:spPr>
          <a:xfrm>
            <a:off x="8342357" y="1638300"/>
            <a:ext cx="3330531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																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5AD88-BD3B-2E60-E274-F1CF508EC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8041709"/>
            <a:ext cx="1518281" cy="1167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Time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FCF6F-B62B-A59C-A44D-745522077C49}"/>
              </a:ext>
            </a:extLst>
          </p:cNvPr>
          <p:cNvSpPr txBox="1"/>
          <p:nvPr/>
        </p:nvSpPr>
        <p:spPr>
          <a:xfrm>
            <a:off x="11280490" y="62578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30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ave of dots&#10;&#10;Description automatically generated">
            <a:extLst>
              <a:ext uri="{FF2B5EF4-FFF2-40B4-BE49-F238E27FC236}">
                <a16:creationId xmlns:a16="http://schemas.microsoft.com/office/drawing/2014/main" id="{390CE921-1320-F69E-07A9-3484F15CC4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176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FF194-CB74-A134-30DB-C0ECC431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681037"/>
            <a:ext cx="11206843" cy="1009651"/>
          </a:xfrm>
        </p:spPr>
        <p:txBody>
          <a:bodyPr>
            <a:normAutofit fontScale="90000"/>
          </a:bodyPr>
          <a:lstStyle/>
          <a:p>
            <a:r>
              <a:rPr lang="en-US" sz="32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Implementing ISO standards in Sachsen-Anhalt’s Educational Institutions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BF9DD2-9DBF-7804-1DBD-47E24D0D25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7856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553646-1296-8C83-0F0B-81CBEA3ACF6B}"/>
              </a:ext>
            </a:extLst>
          </p:cNvPr>
          <p:cNvSpPr txBox="1"/>
          <p:nvPr/>
        </p:nvSpPr>
        <p:spPr>
          <a:xfrm>
            <a:off x="10990546" y="59117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798E0-D302-CFBE-1065-3027319B9D62}"/>
              </a:ext>
            </a:extLst>
          </p:cNvPr>
          <p:cNvSpPr txBox="1"/>
          <p:nvPr/>
        </p:nvSpPr>
        <p:spPr>
          <a:xfrm>
            <a:off x="7966554" y="6240482"/>
            <a:ext cx="2022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</a:rPr>
              <a:t>Source: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54948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057FB-A397-2782-FA6E-E304FBF7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>
                <a:latin typeface="Times" pitchFamily="2" charset="0"/>
              </a:rPr>
              <a:t>Questions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6EFD-9478-233C-0F3F-91E93E04E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0"/>
            <a:ext cx="5257801" cy="6523891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imes" pitchFamily="2" charset="0"/>
              </a:rPr>
              <a:t>Which organization in Sachsen-Anhalt may implement ISO standards? Will AGSA be the one to implement ISO standards why or why not?</a:t>
            </a:r>
          </a:p>
          <a:p>
            <a:r>
              <a:rPr lang="en-US" sz="2400" dirty="0">
                <a:latin typeface="Times" pitchFamily="2" charset="0"/>
              </a:rPr>
              <a:t>What challenges can be foreseen in implementing ISO standards in Sachsen-Anhalt’s institutions, and how might they be addressed?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EE281-C67A-E996-705D-541CB85DAEA9}"/>
              </a:ext>
            </a:extLst>
          </p:cNvPr>
          <p:cNvSpPr txBox="1"/>
          <p:nvPr/>
        </p:nvSpPr>
        <p:spPr>
          <a:xfrm>
            <a:off x="11353800" y="6062226"/>
            <a:ext cx="48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6186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DA82-D337-88AD-08FA-03C75BFD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4EA63-4844-A973-ED9A-E6F3409BC0AD}"/>
              </a:ext>
            </a:extLst>
          </p:cNvPr>
          <p:cNvSpPr txBox="1"/>
          <p:nvPr/>
        </p:nvSpPr>
        <p:spPr>
          <a:xfrm>
            <a:off x="11131062" y="59260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3527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51C58-A24A-9961-D54C-F007F775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0" y="609600"/>
            <a:ext cx="8958912" cy="1282459"/>
          </a:xfrm>
        </p:spPr>
        <p:txBody>
          <a:bodyPr>
            <a:normAutofit/>
          </a:bodyPr>
          <a:lstStyle/>
          <a:p>
            <a:r>
              <a:rPr lang="en-US" dirty="0">
                <a:latin typeface="Times" pitchFamily="2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FE65-F8D1-53D9-B12A-30DE2F45AA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4171" y="1778695"/>
            <a:ext cx="10755086" cy="4848471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" pitchFamily="2" charset="0"/>
                <a:hlinkClick r:id="rId2"/>
              </a:rPr>
              <a:t>https://eurosysteam.com/diversity_iso-30415_gdeib/</a:t>
            </a:r>
          </a:p>
          <a:p>
            <a:pPr algn="just"/>
            <a:r>
              <a:rPr lang="en-US" sz="2000" dirty="0">
                <a:latin typeface="Times" pitchFamily="2" charset="0"/>
                <a:hlinkClick r:id="rId2"/>
              </a:rPr>
              <a:t>https://www.tuvsud.com/en/-/media/global/pdf-files/brochures-and-infosheets/tuv-sud-iso-30415.pdf</a:t>
            </a:r>
            <a:endParaRPr lang="en-US" sz="2000" dirty="0">
              <a:latin typeface="Times" pitchFamily="2" charset="0"/>
            </a:endParaRPr>
          </a:p>
          <a:p>
            <a:pPr algn="just"/>
            <a:r>
              <a:rPr lang="en-US" sz="2000" dirty="0">
                <a:latin typeface="Times" pitchFamily="2" charset="0"/>
                <a:hlinkClick r:id="rId3"/>
              </a:rPr>
              <a:t>https://www.deutschland.de/en/topic/knowledge/improving-access-to-education-initiatives-in-germany</a:t>
            </a:r>
            <a:endParaRPr lang="en-US" sz="2000" dirty="0">
              <a:latin typeface="Times" pitchFamily="2" charset="0"/>
            </a:endParaRPr>
          </a:p>
          <a:p>
            <a:pPr algn="just"/>
            <a:r>
              <a:rPr lang="en-US" sz="2000" dirty="0">
                <a:latin typeface="Times" pitchFamily="2" charset="0"/>
                <a:hlinkClick r:id="rId4"/>
              </a:rPr>
              <a:t>https://www.iso.org/obp/ui/en/#iso:std:iso:30415:ed-1:v1:en</a:t>
            </a:r>
            <a:endParaRPr lang="en-US" sz="2000" dirty="0">
              <a:latin typeface="Times" pitchFamily="2" charset="0"/>
            </a:endParaRPr>
          </a:p>
          <a:p>
            <a:pPr algn="just"/>
            <a:r>
              <a:rPr lang="en-US" sz="2000" u="sng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https://www.dnv.com/about/</a:t>
            </a:r>
            <a:endParaRPr lang="en-US" sz="20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u="sng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https://www.welcomecenter-sachsen-anhalt.de/en/information-library-infothek/counselling-and-support/interculturalism-and-dealing-with-diversity/acquiring-intercultural-competence</a:t>
            </a:r>
            <a:endParaRPr lang="en-US" sz="2000" u="sng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u="sng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  <a:hlinkClick r:id="rId7"/>
              </a:rPr>
              <a:t>https://www.bildungsserver.de/innovationsportal/innovationsprojekt.html?innovationsprojekte_id=847</a:t>
            </a:r>
            <a:endParaRPr lang="en-US" sz="20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https://queerformat.de</a:t>
            </a:r>
            <a:endParaRPr lang="en-US" sz="20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kern="100" dirty="0"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      </a:t>
            </a:r>
            <a:endParaRPr lang="en-US" sz="20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9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9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9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Times" pitchFamily="2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6AE2A-0D9C-6E2D-1DC3-39CAD68AD322}"/>
              </a:ext>
            </a:extLst>
          </p:cNvPr>
          <p:cNvSpPr txBox="1"/>
          <p:nvPr/>
        </p:nvSpPr>
        <p:spPr>
          <a:xfrm>
            <a:off x="11260343" y="61655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3749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97B9-DDC3-9F0A-12E5-1650FB82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itchFamily="2" charset="0"/>
              </a:rPr>
              <a:t>	Photo </a:t>
            </a:r>
            <a:r>
              <a:rPr lang="en-US" dirty="0">
                <a:latin typeface="Times" pitchFamily="2" charset="0"/>
              </a:rPr>
              <a:t>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4FB17-29EE-0665-0C28-7F1283B55D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0388" y="1853852"/>
            <a:ext cx="8968637" cy="38329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Page 7,  top left (Det Norske Veritas): </a:t>
            </a:r>
            <a:r>
              <a:rPr lang="en-US" sz="2800" b="0" i="0" dirty="0">
                <a:effectLst/>
                <a:latin typeface="Times" pitchFamily="2" charset="0"/>
                <a:hlinkClick r:id="rId2"/>
              </a:rPr>
              <a:t>https://www.dnv.de/contact/headquarters/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. accessed 11. 02. 2025.</a:t>
            </a:r>
          </a:p>
          <a:p>
            <a:pPr algn="just"/>
            <a:r>
              <a:rPr lang="en-US" sz="2800" kern="100" dirty="0">
                <a:solidFill>
                  <a:srgbClr val="000000"/>
                </a:solidFill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Page 7, top right (Marie Kahle Comprehensive School): </a:t>
            </a:r>
            <a:r>
              <a:rPr lang="en-US" sz="2800" b="0" i="0" dirty="0">
                <a:solidFill>
                  <a:srgbClr val="0563C1"/>
                </a:solidFill>
                <a:effectLst/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https://www.bollinger-grohmann.com/en.projects.comprehensive-school-marie-kahle.html</a:t>
            </a:r>
            <a:r>
              <a:rPr lang="en-US" sz="2800" b="0" i="0" u="none" strike="noStrike" dirty="0">
                <a:solidFill>
                  <a:srgbClr val="0563C1"/>
                </a:solidFill>
                <a:effectLst/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 accessed 07.02.2025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algn="just"/>
            <a:r>
              <a:rPr lang="en-US" sz="2800" kern="100" dirty="0">
                <a:solidFill>
                  <a:srgbClr val="000000"/>
                </a:solidFill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Page 7,  bottom left (University of Cape  Town): </a:t>
            </a:r>
            <a:r>
              <a:rPr lang="en-US" sz="2800" b="0" i="0" dirty="0">
                <a:effectLst/>
                <a:latin typeface="Times" pitchFamily="2" charset="0"/>
                <a:hlinkClick r:id="rId4"/>
              </a:rPr>
              <a:t>https://www.gsp.uni-freiburg.de/institutions/university-of-cape-town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. accessed 11.02. 2025.</a:t>
            </a:r>
            <a:endParaRPr lang="en-US" sz="2800" kern="100" dirty="0">
              <a:effectLst/>
              <a:latin typeface="Times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Page 7, bottom right (Ludwig Maximilian University of Munich): </a:t>
            </a:r>
            <a:r>
              <a:rPr lang="en-US" sz="2800" b="0" i="0" dirty="0">
                <a:effectLst/>
                <a:latin typeface="Times" pitchFamily="2" charset="0"/>
                <a:hlinkClick r:id="rId5"/>
              </a:rPr>
              <a:t>https://www.lmu.de/en/workspace-for-students/international-student-guide/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. accessed 11.02. 2025.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8EC46-253D-C638-1B6C-4B8D92486026}"/>
              </a:ext>
            </a:extLst>
          </p:cNvPr>
          <p:cNvSpPr txBox="1"/>
          <p:nvPr/>
        </p:nvSpPr>
        <p:spPr>
          <a:xfrm>
            <a:off x="10912654" y="60927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011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9FEB1-C0D2-5CB8-5624-4B055957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100" dirty="0">
                <a:latin typeface="Times" pitchFamily="2" charset="0"/>
              </a:rPr>
              <a:t>Understanding ISO 30415 Standards</a:t>
            </a:r>
            <a:br>
              <a:rPr lang="en-US" sz="4100" dirty="0"/>
            </a:br>
            <a:endParaRPr lang="en-US" sz="4100" dirty="0"/>
          </a:p>
        </p:txBody>
      </p:sp>
      <p:graphicFrame>
        <p:nvGraphicFramePr>
          <p:cNvPr id="31" name="Content Placeholder 23">
            <a:extLst>
              <a:ext uri="{FF2B5EF4-FFF2-40B4-BE49-F238E27FC236}">
                <a16:creationId xmlns:a16="http://schemas.microsoft.com/office/drawing/2014/main" id="{D5E2BBB2-9BA9-B3CC-E2A1-A7AE48FCBA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2016085"/>
              </p:ext>
            </p:extLst>
          </p:nvPr>
        </p:nvGraphicFramePr>
        <p:xfrm>
          <a:off x="838201" y="2623381"/>
          <a:ext cx="3888528" cy="355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circle with black text&#10;&#10;Description automatically generated">
            <a:extLst>
              <a:ext uri="{FF2B5EF4-FFF2-40B4-BE49-F238E27FC236}">
                <a16:creationId xmlns:a16="http://schemas.microsoft.com/office/drawing/2014/main" id="{DC12258B-3753-FCF5-51C4-78A8B2784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195" y="1511177"/>
            <a:ext cx="5461347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40A5C-3C8D-2C9D-1789-76A05F6ED2CD}"/>
              </a:ext>
            </a:extLst>
          </p:cNvPr>
          <p:cNvSpPr txBox="1"/>
          <p:nvPr/>
        </p:nvSpPr>
        <p:spPr>
          <a:xfrm>
            <a:off x="11505917" y="60470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776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BAE2-DFEA-0264-9DD8-D84073C9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640909"/>
            <a:ext cx="3457185" cy="237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Times" pitchFamily="2" charset="0"/>
              </a:rPr>
              <a:t>ISO Indicators</a:t>
            </a:r>
          </a:p>
        </p:txBody>
      </p:sp>
      <p:pic>
        <p:nvPicPr>
          <p:cNvPr id="6" name="Content Placeholder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A2C1D50-9C8A-46DB-F892-00044FB903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37892" y="0"/>
            <a:ext cx="7954108" cy="68579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C61A8-6E06-CE30-33CA-3C1DB50760BC}"/>
              </a:ext>
            </a:extLst>
          </p:cNvPr>
          <p:cNvSpPr txBox="1"/>
          <p:nvPr/>
        </p:nvSpPr>
        <p:spPr>
          <a:xfrm>
            <a:off x="11473841" y="61377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541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C607-D8BC-904A-8B5C-7E8ECABD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588" y="1358901"/>
            <a:ext cx="3477551" cy="23799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latin typeface="Times" pitchFamily="2" charset="0"/>
              </a:rPr>
              <a:t>ISO Implementation</a:t>
            </a:r>
          </a:p>
        </p:txBody>
      </p:sp>
      <p:pic>
        <p:nvPicPr>
          <p:cNvPr id="5" name="Content Placeholder 4" descr="A diagram of a diagram of a company&#10;&#10;Description automatically generated">
            <a:extLst>
              <a:ext uri="{FF2B5EF4-FFF2-40B4-BE49-F238E27FC236}">
                <a16:creationId xmlns:a16="http://schemas.microsoft.com/office/drawing/2014/main" id="{773B4832-C0FF-8A69-2291-BA7ED758E7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7188" r="10022" b="2"/>
          <a:stretch/>
        </p:blipFill>
        <p:spPr>
          <a:xfrm>
            <a:off x="8861" y="309885"/>
            <a:ext cx="8391697" cy="6548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2A982-29E6-D25E-DC5D-CEB98DA96C52}"/>
              </a:ext>
            </a:extLst>
          </p:cNvPr>
          <p:cNvSpPr txBox="1"/>
          <p:nvPr/>
        </p:nvSpPr>
        <p:spPr>
          <a:xfrm>
            <a:off x="11574050" y="61628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8860-4FB6-4577-3007-0C873F0AE76D}"/>
              </a:ext>
            </a:extLst>
          </p:cNvPr>
          <p:cNvSpPr txBox="1"/>
          <p:nvPr/>
        </p:nvSpPr>
        <p:spPr>
          <a:xfrm>
            <a:off x="5536504" y="6255139"/>
            <a:ext cx="28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Source: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(Eurosysteam 2023)</a:t>
            </a:r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0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7B32-6608-A4CB-A661-D37728EF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3859931" cy="12102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" pitchFamily="2" charset="0"/>
              </a:rPr>
              <a:t>   Evaluation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E36920-9F08-97EB-A996-53B39492E2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1765415"/>
              </p:ext>
            </p:extLst>
          </p:nvPr>
        </p:nvGraphicFramePr>
        <p:xfrm>
          <a:off x="121024" y="931985"/>
          <a:ext cx="12070976" cy="592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126A51-5B91-D779-F25F-9632FB640C80}"/>
              </a:ext>
            </a:extLst>
          </p:cNvPr>
          <p:cNvSpPr txBox="1"/>
          <p:nvPr/>
        </p:nvSpPr>
        <p:spPr>
          <a:xfrm>
            <a:off x="11398685" y="60876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C6C12-42DD-7BD7-D3DC-F04872628D0E}"/>
              </a:ext>
            </a:extLst>
          </p:cNvPr>
          <p:cNvSpPr txBox="1"/>
          <p:nvPr/>
        </p:nvSpPr>
        <p:spPr>
          <a:xfrm>
            <a:off x="8329808" y="6318481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Source: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(Eurosysteam 2023)</a:t>
            </a:r>
            <a:endParaRPr lang="en-US" dirty="0"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0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ABB639-8915-9603-356E-8EDFE4A44DC6}"/>
              </a:ext>
            </a:extLst>
          </p:cNvPr>
          <p:cNvSpPr txBox="1"/>
          <p:nvPr/>
        </p:nvSpPr>
        <p:spPr>
          <a:xfrm>
            <a:off x="11325231" y="60890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" pitchFamily="2" charset="0"/>
              </a:rPr>
              <a:t>6</a:t>
            </a:r>
            <a:endParaRPr lang="en-US" sz="240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4B5A-4FCE-AF10-4194-311B217F5BC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06246" y="2730674"/>
            <a:ext cx="7127309" cy="3589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" pitchFamily="2" charset="0"/>
              </a:rPr>
              <a:t>Which educational institution or organization uses ISO standards?</a:t>
            </a:r>
          </a:p>
        </p:txBody>
      </p:sp>
    </p:spTree>
    <p:extLst>
      <p:ext uri="{BB962C8B-B14F-4D97-AF65-F5344CB8AC3E}">
        <p14:creationId xmlns:p14="http://schemas.microsoft.com/office/powerpoint/2010/main" val="400129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A838-EBE5-6E6B-DCCF-4880C199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842" y="1796143"/>
            <a:ext cx="3956958" cy="1347889"/>
          </a:xfrm>
        </p:spPr>
        <p:txBody>
          <a:bodyPr>
            <a:normAutofit/>
          </a:bodyPr>
          <a:lstStyle/>
          <a:p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Organization and Educational Institutions</a:t>
            </a:r>
            <a:b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C914C-665D-F945-15B7-F2F6F16E4B0D}"/>
              </a:ext>
            </a:extLst>
          </p:cNvPr>
          <p:cNvSpPr txBox="1"/>
          <p:nvPr/>
        </p:nvSpPr>
        <p:spPr>
          <a:xfrm>
            <a:off x="7687792" y="3396343"/>
            <a:ext cx="4095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Det Norske Veritas (DNV): Norway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Marie Kahle Comprehensive School: Bonn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Cape Town: South Africa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Ludwig Maximilian University of Munich (LMU)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dirty="0">
              <a:latin typeface="Times" pitchFamily="2" charset="0"/>
            </a:endParaRPr>
          </a:p>
        </p:txBody>
      </p:sp>
      <p:pic>
        <p:nvPicPr>
          <p:cNvPr id="7" name="Picture 6" descr="A boat on the water&#10;&#10;Description automatically generated">
            <a:extLst>
              <a:ext uri="{FF2B5EF4-FFF2-40B4-BE49-F238E27FC236}">
                <a16:creationId xmlns:a16="http://schemas.microsoft.com/office/drawing/2014/main" id="{DECAB54C-2F3E-8D63-390E-2DA9EBEA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4" y="1032510"/>
            <a:ext cx="3151414" cy="2111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F447F-BA42-5009-3662-925DE98C1DE2}"/>
              </a:ext>
            </a:extLst>
          </p:cNvPr>
          <p:cNvSpPr txBox="1"/>
          <p:nvPr/>
        </p:nvSpPr>
        <p:spPr>
          <a:xfrm>
            <a:off x="2054419" y="3104852"/>
            <a:ext cx="1533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</a:rPr>
              <a:t>Source: DNV website</a:t>
            </a:r>
          </a:p>
        </p:txBody>
      </p:sp>
      <p:pic>
        <p:nvPicPr>
          <p:cNvPr id="10" name="Picture 9" descr="A building with a clock on top&#10;&#10;Description automatically generated">
            <a:extLst>
              <a:ext uri="{FF2B5EF4-FFF2-40B4-BE49-F238E27FC236}">
                <a16:creationId xmlns:a16="http://schemas.microsoft.com/office/drawing/2014/main" id="{41C9A50A-F193-E4D3-9DEB-6A4A2236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858" y="1016182"/>
            <a:ext cx="3097369" cy="2127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B4455-2972-52BF-532C-0D468B1F3CE6}"/>
              </a:ext>
            </a:extLst>
          </p:cNvPr>
          <p:cNvSpPr txBox="1"/>
          <p:nvPr/>
        </p:nvSpPr>
        <p:spPr>
          <a:xfrm>
            <a:off x="5114281" y="3121223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Credit: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Jens Kirchner</a:t>
            </a:r>
            <a:endParaRPr lang="en-US" sz="1400" dirty="0">
              <a:latin typeface="Times" pitchFamily="2" charset="0"/>
            </a:endParaRPr>
          </a:p>
        </p:txBody>
      </p:sp>
      <p:pic>
        <p:nvPicPr>
          <p:cNvPr id="13" name="Picture 12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8617DC9E-1823-5F84-80DC-F4E3616D7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3" y="4180667"/>
            <a:ext cx="3151413" cy="1795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E82AD1-E3FC-4448-FB59-EE433E8FCDE8}"/>
              </a:ext>
            </a:extLst>
          </p:cNvPr>
          <p:cNvSpPr txBox="1"/>
          <p:nvPr/>
        </p:nvSpPr>
        <p:spPr>
          <a:xfrm>
            <a:off x="1057018" y="5959065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Source: Global Studies Program</a:t>
            </a:r>
          </a:p>
        </p:txBody>
      </p:sp>
      <p:pic>
        <p:nvPicPr>
          <p:cNvPr id="16" name="Picture 15" descr="A group of people outside a building&#10;&#10;Description automatically generated">
            <a:extLst>
              <a:ext uri="{FF2B5EF4-FFF2-40B4-BE49-F238E27FC236}">
                <a16:creationId xmlns:a16="http://schemas.microsoft.com/office/drawing/2014/main" id="{366F41AF-7E23-80C5-EEC7-F6237EEB5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028" y="4180667"/>
            <a:ext cx="3208199" cy="179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EA51E4-873C-7AEE-7CB9-1EEA85828290}"/>
              </a:ext>
            </a:extLst>
          </p:cNvPr>
          <p:cNvSpPr txBox="1"/>
          <p:nvPr/>
        </p:nvSpPr>
        <p:spPr>
          <a:xfrm>
            <a:off x="4852134" y="5976257"/>
            <a:ext cx="1794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Source: LMU Website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2AC3F-9E32-C4E5-F88F-9B35AACE1537}"/>
              </a:ext>
            </a:extLst>
          </p:cNvPr>
          <p:cNvSpPr txBox="1"/>
          <p:nvPr/>
        </p:nvSpPr>
        <p:spPr>
          <a:xfrm>
            <a:off x="11197347" y="62840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16D55-130F-27EA-BE37-EE82F5A91A2E}"/>
              </a:ext>
            </a:extLst>
          </p:cNvPr>
          <p:cNvSpPr txBox="1"/>
          <p:nvPr/>
        </p:nvSpPr>
        <p:spPr>
          <a:xfrm>
            <a:off x="855856" y="591158"/>
            <a:ext cx="193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Det Norske Veritas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B7D883-0682-3752-1470-E9F174A37D36}"/>
              </a:ext>
            </a:extLst>
          </p:cNvPr>
          <p:cNvSpPr txBox="1"/>
          <p:nvPr/>
        </p:nvSpPr>
        <p:spPr>
          <a:xfrm>
            <a:off x="3628028" y="591158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Marie Kahle Comprehensive School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DB6B3-68A1-CC7A-1511-C85E6724E0B7}"/>
              </a:ext>
            </a:extLst>
          </p:cNvPr>
          <p:cNvSpPr txBox="1"/>
          <p:nvPr/>
        </p:nvSpPr>
        <p:spPr>
          <a:xfrm>
            <a:off x="760859" y="3713969"/>
            <a:ext cx="251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University of Cape Town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464D33-1601-F31D-3215-6520A8EB137E}"/>
              </a:ext>
            </a:extLst>
          </p:cNvPr>
          <p:cNvSpPr txBox="1"/>
          <p:nvPr/>
        </p:nvSpPr>
        <p:spPr>
          <a:xfrm>
            <a:off x="3466868" y="3753309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Ludwig Maximilian University of Munich</a:t>
            </a:r>
          </a:p>
        </p:txBody>
      </p:sp>
    </p:spTree>
    <p:extLst>
      <p:ext uri="{BB962C8B-B14F-4D97-AF65-F5344CB8AC3E}">
        <p14:creationId xmlns:p14="http://schemas.microsoft.com/office/powerpoint/2010/main" val="302508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526D7-5D34-ED83-94E9-30DA092C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Diversity Management Strategies in Sachsen-Anhalt</a:t>
            </a:r>
            <a:br>
              <a:rPr lang="en-US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4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5841-0929-E90C-151B-5044BB3C1C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558" y="2872899"/>
            <a:ext cx="4508112" cy="3320668"/>
          </a:xfrm>
        </p:spPr>
        <p:txBody>
          <a:bodyPr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Cultural Competence Development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Diversity Management with Service Learning: Vielfalt Nutzen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Gender Equality and LGBTQ+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Queerformat-Education and Diversity Project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2400" dirty="0">
              <a:latin typeface="Times" pitchFamily="2" charset="0"/>
            </a:endParaRPr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7B8BBC65-83C3-213D-6F59-B5679CA2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4" r="14150" b="-1"/>
          <a:stretch/>
        </p:blipFill>
        <p:spPr>
          <a:xfrm>
            <a:off x="5303309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17667B-95CF-FF33-009C-7303692E9318}"/>
              </a:ext>
            </a:extLst>
          </p:cNvPr>
          <p:cNvSpPr txBox="1"/>
          <p:nvPr/>
        </p:nvSpPr>
        <p:spPr>
          <a:xfrm>
            <a:off x="11315701" y="60800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CC27E-0E90-ABF6-0CBC-25804ABB6561}"/>
              </a:ext>
            </a:extLst>
          </p:cNvPr>
          <p:cNvSpPr txBox="1"/>
          <p:nvPr/>
        </p:nvSpPr>
        <p:spPr>
          <a:xfrm>
            <a:off x="7364186" y="6110802"/>
            <a:ext cx="369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Source: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99961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D94B9-E50F-D623-3D4A-E70666A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600" b="1" kern="10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  <a:t>How ISO Standards Can Serve Sachsen-Anhalt's Educational Institutions?</a:t>
            </a:r>
            <a:br>
              <a:rPr lang="en-US" sz="3600" kern="100">
                <a:effectLst/>
                <a:latin typeface="Times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Times" pitchFamily="2" charset="0"/>
            </a:endParaRP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0E93CA29-CEA4-F547-796E-3633E8F63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1454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07EAF0-EA1D-2A4A-DC81-E78766331AE7}"/>
              </a:ext>
            </a:extLst>
          </p:cNvPr>
          <p:cNvSpPr txBox="1"/>
          <p:nvPr/>
        </p:nvSpPr>
        <p:spPr>
          <a:xfrm>
            <a:off x="10989128" y="62171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" pitchFamily="2" charset="0"/>
              </a:rPr>
              <a:t>9</a:t>
            </a:r>
            <a:endParaRPr lang="en-US" sz="2000" dirty="0">
              <a:latin typeface="Time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1163F-50C7-B34C-AEC1-E40F15118C9B}"/>
              </a:ext>
            </a:extLst>
          </p:cNvPr>
          <p:cNvSpPr txBox="1"/>
          <p:nvPr/>
        </p:nvSpPr>
        <p:spPr>
          <a:xfrm>
            <a:off x="7920024" y="6176963"/>
            <a:ext cx="2022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</a:rPr>
              <a:t>Source: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86276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7726</TotalTime>
  <Words>624</Words>
  <Application>Microsoft Macintosh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</vt:lpstr>
      <vt:lpstr>Office 2013 - 2022 Theme</vt:lpstr>
      <vt:lpstr>International Diversity Standards according to ISO 30415  How can they serve and be implemented in Sachsen-Anhalt’s Educational Institutions?                   Presented By: Razia Gul Mohammad</vt:lpstr>
      <vt:lpstr>Understanding ISO 30415 Standards </vt:lpstr>
      <vt:lpstr>ISO Indicators</vt:lpstr>
      <vt:lpstr>ISO Implementation</vt:lpstr>
      <vt:lpstr>   Evaluation</vt:lpstr>
      <vt:lpstr>PowerPoint Presentation</vt:lpstr>
      <vt:lpstr>Organization and Educational Institutions </vt:lpstr>
      <vt:lpstr>Diversity Management Strategies in Sachsen-Anhalt </vt:lpstr>
      <vt:lpstr>How ISO Standards Can Serve Sachsen-Anhalt's Educational Institutions? </vt:lpstr>
      <vt:lpstr>Implementing ISO standards in Sachsen-Anhalt’s Educational Institutions </vt:lpstr>
      <vt:lpstr>Questions for Discussion</vt:lpstr>
      <vt:lpstr>Thanks for your attention</vt:lpstr>
      <vt:lpstr>References</vt:lpstr>
      <vt:lpstr> Photo Credit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Razia Gul</dc:creator>
  <cp:lastModifiedBy>Razia Gul</cp:lastModifiedBy>
  <cp:revision>106</cp:revision>
  <dcterms:created xsi:type="dcterms:W3CDTF">2024-11-25T10:23:09Z</dcterms:created>
  <dcterms:modified xsi:type="dcterms:W3CDTF">2025-02-11T12:13:14Z</dcterms:modified>
</cp:coreProperties>
</file>